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2" r:id="rId4"/>
    <p:sldId id="292" r:id="rId5"/>
    <p:sldId id="303" r:id="rId6"/>
    <p:sldId id="301" r:id="rId7"/>
    <p:sldId id="257" r:id="rId8"/>
    <p:sldId id="261" r:id="rId9"/>
    <p:sldId id="274" r:id="rId10"/>
    <p:sldId id="298" r:id="rId11"/>
    <p:sldId id="258" r:id="rId12"/>
    <p:sldId id="259" r:id="rId13"/>
    <p:sldId id="278" r:id="rId14"/>
    <p:sldId id="299" r:id="rId15"/>
    <p:sldId id="300" r:id="rId16"/>
    <p:sldId id="262" r:id="rId17"/>
    <p:sldId id="272" r:id="rId18"/>
    <p:sldId id="263" r:id="rId19"/>
    <p:sldId id="264" r:id="rId20"/>
    <p:sldId id="265" r:id="rId21"/>
    <p:sldId id="266" r:id="rId22"/>
    <p:sldId id="267" r:id="rId23"/>
    <p:sldId id="268" r:id="rId24"/>
    <p:sldId id="279" r:id="rId25"/>
    <p:sldId id="270" r:id="rId26"/>
    <p:sldId id="293" r:id="rId27"/>
    <p:sldId id="294" r:id="rId28"/>
    <p:sldId id="277" r:id="rId29"/>
    <p:sldId id="276" r:id="rId30"/>
    <p:sldId id="275" r:id="rId31"/>
    <p:sldId id="269" r:id="rId32"/>
    <p:sldId id="280" r:id="rId33"/>
    <p:sldId id="281" r:id="rId34"/>
    <p:sldId id="282" r:id="rId35"/>
    <p:sldId id="283" r:id="rId36"/>
    <p:sldId id="286" r:id="rId37"/>
    <p:sldId id="291" r:id="rId38"/>
    <p:sldId id="273" r:id="rId39"/>
    <p:sldId id="290" r:id="rId40"/>
    <p:sldId id="284" r:id="rId41"/>
    <p:sldId id="287" r:id="rId42"/>
    <p:sldId id="288" r:id="rId43"/>
    <p:sldId id="285" r:id="rId44"/>
    <p:sldId id="296" r:id="rId45"/>
    <p:sldId id="297" r:id="rId46"/>
    <p:sldId id="289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>
        <p:scale>
          <a:sx n="125" d="100"/>
          <a:sy n="125" d="100"/>
        </p:scale>
        <p:origin x="34" y="-10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6.xml"/><Relationship Id="rId7" Type="http://schemas.openxmlformats.org/officeDocument/2006/relationships/image" Target="../media/image4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41.xml"/><Relationship Id="rId7" Type="http://schemas.openxmlformats.org/officeDocument/2006/relationships/image" Target="../media/image4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5" Type="http://schemas.openxmlformats.org/officeDocument/2006/relationships/tags" Target="../tags/tag43.xml"/><Relationship Id="rId10" Type="http://schemas.openxmlformats.org/officeDocument/2006/relationships/image" Target="../media/image17.png"/><Relationship Id="rId4" Type="http://schemas.openxmlformats.org/officeDocument/2006/relationships/tags" Target="../tags/tag42.xml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17.png"/><Relationship Id="rId18" Type="http://schemas.openxmlformats.org/officeDocument/2006/relationships/image" Target="../media/image55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tags" Target="../tags/tag45.xml"/><Relationship Id="rId16" Type="http://schemas.openxmlformats.org/officeDocument/2006/relationships/image" Target="../media/image49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15" Type="http://schemas.openxmlformats.org/officeDocument/2006/relationships/image" Target="../media/image50.png"/><Relationship Id="rId10" Type="http://schemas.openxmlformats.org/officeDocument/2006/relationships/tags" Target="../tags/tag53.xml"/><Relationship Id="rId19" Type="http://schemas.openxmlformats.org/officeDocument/2006/relationships/image" Target="../media/image56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59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59.xml"/><Relationship Id="rId7" Type="http://schemas.openxmlformats.org/officeDocument/2006/relationships/image" Target="../media/image60.jpeg"/><Relationship Id="rId12" Type="http://schemas.openxmlformats.org/officeDocument/2006/relationships/image" Target="../media/image6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4.png"/><Relationship Id="rId5" Type="http://schemas.openxmlformats.org/officeDocument/2006/relationships/tags" Target="../tags/tag61.xml"/><Relationship Id="rId10" Type="http://schemas.openxmlformats.org/officeDocument/2006/relationships/image" Target="../media/image63.png"/><Relationship Id="rId4" Type="http://schemas.openxmlformats.org/officeDocument/2006/relationships/tags" Target="../tags/tag60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60.jpeg"/><Relationship Id="rId18" Type="http://schemas.openxmlformats.org/officeDocument/2006/relationships/image" Target="../media/image70.png"/><Relationship Id="rId3" Type="http://schemas.openxmlformats.org/officeDocument/2006/relationships/tags" Target="../tags/tag64.xml"/><Relationship Id="rId21" Type="http://schemas.openxmlformats.org/officeDocument/2006/relationships/image" Target="../media/image73.png"/><Relationship Id="rId7" Type="http://schemas.openxmlformats.org/officeDocument/2006/relationships/tags" Target="../tags/tag6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9.png"/><Relationship Id="rId2" Type="http://schemas.openxmlformats.org/officeDocument/2006/relationships/tags" Target="../tags/tag63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image" Target="../media/image67.png"/><Relationship Id="rId10" Type="http://schemas.openxmlformats.org/officeDocument/2006/relationships/tags" Target="../tags/tag71.xml"/><Relationship Id="rId19" Type="http://schemas.openxmlformats.org/officeDocument/2006/relationships/image" Target="../media/image71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80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80.xml"/><Relationship Id="rId7" Type="http://schemas.openxmlformats.org/officeDocument/2006/relationships/image" Target="../media/image8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9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7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86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85.png"/><Relationship Id="rId5" Type="http://schemas.openxmlformats.org/officeDocument/2006/relationships/tags" Target="../tags/tag86.xml"/><Relationship Id="rId10" Type="http://schemas.openxmlformats.org/officeDocument/2006/relationships/image" Target="../media/image60.jpeg"/><Relationship Id="rId4" Type="http://schemas.openxmlformats.org/officeDocument/2006/relationships/tags" Target="../tags/tag85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91.xml"/><Relationship Id="rId7" Type="http://schemas.openxmlformats.org/officeDocument/2006/relationships/image" Target="../media/image17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93.xml"/><Relationship Id="rId10" Type="http://schemas.openxmlformats.org/officeDocument/2006/relationships/image" Target="../media/image90.png"/><Relationship Id="rId4" Type="http://schemas.openxmlformats.org/officeDocument/2006/relationships/tags" Target="../tags/tag92.xml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image" Target="../media/image40.png"/><Relationship Id="rId26" Type="http://schemas.openxmlformats.org/officeDocument/2006/relationships/image" Target="../media/image107.png"/><Relationship Id="rId3" Type="http://schemas.openxmlformats.org/officeDocument/2006/relationships/tags" Target="../tags/tag99.xml"/><Relationship Id="rId21" Type="http://schemas.openxmlformats.org/officeDocument/2006/relationships/image" Target="../media/image102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96.jpeg"/><Relationship Id="rId25" Type="http://schemas.openxmlformats.org/officeDocument/2006/relationships/image" Target="../media/image106.png"/><Relationship Id="rId2" Type="http://schemas.openxmlformats.org/officeDocument/2006/relationships/tags" Target="../tags/tag98.xml"/><Relationship Id="rId16" Type="http://schemas.openxmlformats.org/officeDocument/2006/relationships/image" Target="../media/image99.wmf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105.png"/><Relationship Id="rId5" Type="http://schemas.openxmlformats.org/officeDocument/2006/relationships/tags" Target="../tags/tag101.xml"/><Relationship Id="rId15" Type="http://schemas.openxmlformats.org/officeDocument/2006/relationships/image" Target="../media/image93.wmf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06.xml"/><Relationship Id="rId19" Type="http://schemas.openxmlformats.org/officeDocument/2006/relationships/image" Target="../media/image10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tags" Target="../tags/tag112.xml"/><Relationship Id="rId7" Type="http://schemas.openxmlformats.org/officeDocument/2006/relationships/image" Target="../media/image99.wmf"/><Relationship Id="rId12" Type="http://schemas.openxmlformats.org/officeDocument/2006/relationships/image" Target="../media/image106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93.wmf"/><Relationship Id="rId11" Type="http://schemas.openxmlformats.org/officeDocument/2006/relationships/image" Target="../media/image10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1.png"/><Relationship Id="rId4" Type="http://schemas.openxmlformats.org/officeDocument/2006/relationships/tags" Target="../tags/tag113.xml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5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14.png"/><Relationship Id="rId5" Type="http://schemas.openxmlformats.org/officeDocument/2006/relationships/image" Target="../media/image113.wmf"/><Relationship Id="rId4" Type="http://schemas.openxmlformats.org/officeDocument/2006/relationships/image" Target="../media/image11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20.png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9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118.png"/><Relationship Id="rId5" Type="http://schemas.openxmlformats.org/officeDocument/2006/relationships/tags" Target="../tags/tag120.xml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tags" Target="../tags/tag119.xml"/><Relationship Id="rId9" Type="http://schemas.openxmlformats.org/officeDocument/2006/relationships/image" Target="../media/image113.wmf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124.xml"/><Relationship Id="rId7" Type="http://schemas.openxmlformats.org/officeDocument/2006/relationships/image" Target="../media/image125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24.png"/><Relationship Id="rId5" Type="http://schemas.openxmlformats.org/officeDocument/2006/relationships/image" Target="../media/image123.emf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127.xml"/><Relationship Id="rId7" Type="http://schemas.openxmlformats.org/officeDocument/2006/relationships/image" Target="../media/image130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29.png"/><Relationship Id="rId5" Type="http://schemas.openxmlformats.org/officeDocument/2006/relationships/image" Target="../media/image128.JP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8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3.png"/><Relationship Id="rId3" Type="http://schemas.openxmlformats.org/officeDocument/2006/relationships/tags" Target="../tags/tag13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1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30.png"/><Relationship Id="rId5" Type="http://schemas.openxmlformats.org/officeDocument/2006/relationships/tags" Target="../tags/tag133.xml"/><Relationship Id="rId10" Type="http://schemas.openxmlformats.org/officeDocument/2006/relationships/image" Target="../media/image132.png"/><Relationship Id="rId4" Type="http://schemas.openxmlformats.org/officeDocument/2006/relationships/tags" Target="../tags/tag132.xml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tags" Target="../tags/tag137.xml"/><Relationship Id="rId21" Type="http://schemas.openxmlformats.org/officeDocument/2006/relationships/image" Target="../media/image144.png"/><Relationship Id="rId7" Type="http://schemas.openxmlformats.org/officeDocument/2006/relationships/tags" Target="../tags/tag141.xml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tags" Target="../tags/tag136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tags" Target="../tags/tag144.xml"/><Relationship Id="rId19" Type="http://schemas.openxmlformats.org/officeDocument/2006/relationships/image" Target="../media/image142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150.png"/><Relationship Id="rId18" Type="http://schemas.openxmlformats.org/officeDocument/2006/relationships/image" Target="../media/image138.png"/><Relationship Id="rId3" Type="http://schemas.openxmlformats.org/officeDocument/2006/relationships/tags" Target="../tags/tag148.xml"/><Relationship Id="rId21" Type="http://schemas.openxmlformats.org/officeDocument/2006/relationships/image" Target="../media/image154.png"/><Relationship Id="rId7" Type="http://schemas.openxmlformats.org/officeDocument/2006/relationships/tags" Target="../tags/tag15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7.png"/><Relationship Id="rId2" Type="http://schemas.openxmlformats.org/officeDocument/2006/relationships/tags" Target="../tags/tag147.xml"/><Relationship Id="rId16" Type="http://schemas.openxmlformats.org/officeDocument/2006/relationships/image" Target="../media/image136.png"/><Relationship Id="rId20" Type="http://schemas.openxmlformats.org/officeDocument/2006/relationships/image" Target="../media/image153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image" Target="../media/image135.png"/><Relationship Id="rId10" Type="http://schemas.openxmlformats.org/officeDocument/2006/relationships/tags" Target="../tags/tag155.xml"/><Relationship Id="rId19" Type="http://schemas.openxmlformats.org/officeDocument/2006/relationships/image" Target="../media/image152.png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59.xml"/><Relationship Id="rId21" Type="http://schemas.openxmlformats.org/officeDocument/2006/relationships/image" Target="../media/image159.pn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138.png"/><Relationship Id="rId25" Type="http://schemas.openxmlformats.org/officeDocument/2006/relationships/image" Target="../media/image163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8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image" Target="../media/image162.png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66.xml"/><Relationship Id="rId19" Type="http://schemas.openxmlformats.org/officeDocument/2006/relationships/image" Target="../media/image157.pn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9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168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67.png"/><Relationship Id="rId5" Type="http://schemas.openxmlformats.org/officeDocument/2006/relationships/tags" Target="../tags/tag176.xml"/><Relationship Id="rId15" Type="http://schemas.openxmlformats.org/officeDocument/2006/relationships/image" Target="../media/image171.png"/><Relationship Id="rId10" Type="http://schemas.openxmlformats.org/officeDocument/2006/relationships/image" Target="../media/image163.png"/><Relationship Id="rId4" Type="http://schemas.openxmlformats.org/officeDocument/2006/relationships/tags" Target="../tags/tag175.xml"/><Relationship Id="rId9" Type="http://schemas.openxmlformats.org/officeDocument/2006/relationships/image" Target="../media/image162.png"/><Relationship Id="rId1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181.xml"/><Relationship Id="rId7" Type="http://schemas.openxmlformats.org/officeDocument/2006/relationships/image" Target="../media/image163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72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5.png"/><Relationship Id="rId4" Type="http://schemas.openxmlformats.org/officeDocument/2006/relationships/tags" Target="../tags/tag182.xml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185.xml"/><Relationship Id="rId7" Type="http://schemas.openxmlformats.org/officeDocument/2006/relationships/image" Target="../media/image178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tags" Target="../tags/tag188.xml"/><Relationship Id="rId7" Type="http://schemas.openxmlformats.org/officeDocument/2006/relationships/image" Target="../media/image181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80.png"/><Relationship Id="rId5" Type="http://schemas.openxmlformats.org/officeDocument/2006/relationships/image" Target="../media/image176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86.png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image" Target="../media/image185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162.png"/><Relationship Id="rId5" Type="http://schemas.openxmlformats.org/officeDocument/2006/relationships/tags" Target="../tags/tag193.xml"/><Relationship Id="rId15" Type="http://schemas.openxmlformats.org/officeDocument/2006/relationships/image" Target="../media/image188.png"/><Relationship Id="rId10" Type="http://schemas.openxmlformats.org/officeDocument/2006/relationships/image" Target="../media/image184.png"/><Relationship Id="rId4" Type="http://schemas.openxmlformats.org/officeDocument/2006/relationships/tags" Target="../tags/tag192.xml"/><Relationship Id="rId9" Type="http://schemas.openxmlformats.org/officeDocument/2006/relationships/image" Target="../media/image183.png"/><Relationship Id="rId1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198.xml"/><Relationship Id="rId7" Type="http://schemas.openxmlformats.org/officeDocument/2006/relationships/image" Target="../media/image189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3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2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192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189.png"/><Relationship Id="rId5" Type="http://schemas.openxmlformats.org/officeDocument/2006/relationships/tags" Target="../tags/tag204.xml"/><Relationship Id="rId10" Type="http://schemas.openxmlformats.org/officeDocument/2006/relationships/image" Target="../media/image191.png"/><Relationship Id="rId4" Type="http://schemas.openxmlformats.org/officeDocument/2006/relationships/tags" Target="../tags/tag203.xml"/><Relationship Id="rId9" Type="http://schemas.openxmlformats.org/officeDocument/2006/relationships/image" Target="../media/image190.png"/><Relationship Id="rId14" Type="http://schemas.openxmlformats.org/officeDocument/2006/relationships/image" Target="../media/image1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tags" Target="../tags/tag209.xml"/><Relationship Id="rId7" Type="http://schemas.openxmlformats.org/officeDocument/2006/relationships/image" Target="../media/image156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0.xml"/><Relationship Id="rId9" Type="http://schemas.openxmlformats.org/officeDocument/2006/relationships/image" Target="../media/image1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5.png"/><Relationship Id="rId5" Type="http://schemas.openxmlformats.org/officeDocument/2006/relationships/tags" Target="../tags/tag19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26.xml"/><Relationship Id="rId16" Type="http://schemas.openxmlformats.org/officeDocument/2006/relationships/image" Target="../media/image3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3.png"/><Relationship Id="rId5" Type="http://schemas.openxmlformats.org/officeDocument/2006/relationships/tags" Target="../tags/tag29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1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48" y="1600097"/>
            <a:ext cx="1286054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84" y="1764234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84" y="1914234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4" y="2064234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1043637"/>
            <a:ext cx="1603387" cy="159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61" y="532100"/>
            <a:ext cx="2139881" cy="201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75" y="2514234"/>
            <a:ext cx="1755800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D050A04-57C5-4057-BDAE-26A23D7C468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9C23EC-530C-4DE4-B622-8DCD3BAF6299}"/>
                </a:ext>
              </a:extLst>
            </p:cNvPr>
            <p:cNvGrpSpPr/>
            <p:nvPr/>
          </p:nvGrpSpPr>
          <p:grpSpPr>
            <a:xfrm>
              <a:off x="589085" y="1976583"/>
              <a:ext cx="8880230" cy="3592414"/>
              <a:chOff x="589085" y="1976583"/>
              <a:chExt cx="8880230" cy="3592414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7A8AF65-D384-4E50-8693-09948DF9E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3970" y="4572000"/>
                <a:ext cx="1440769" cy="677008"/>
              </a:xfrm>
              <a:custGeom>
                <a:avLst/>
                <a:gdLst>
                  <a:gd name="connsiteX0" fmla="*/ 0 w 1440770"/>
                  <a:gd name="connsiteY0" fmla="*/ 0 h 658543"/>
                  <a:gd name="connsiteX1" fmla="*/ 2084 w 1440770"/>
                  <a:gd name="connsiteY1" fmla="*/ 0 h 658543"/>
                  <a:gd name="connsiteX2" fmla="*/ 29802 w 1440770"/>
                  <a:gd name="connsiteY2" fmla="*/ 58508 h 658543"/>
                  <a:gd name="connsiteX3" fmla="*/ 1171230 w 1440770"/>
                  <a:gd name="connsiteY3" fmla="*/ 301389 h 658543"/>
                  <a:gd name="connsiteX4" fmla="*/ 1440770 w 1440770"/>
                  <a:gd name="connsiteY4" fmla="*/ 307171 h 658543"/>
                  <a:gd name="connsiteX5" fmla="*/ 1440770 w 1440770"/>
                  <a:gd name="connsiteY5" fmla="*/ 658543 h 658543"/>
                  <a:gd name="connsiteX6" fmla="*/ 0 w 1440770"/>
                  <a:gd name="connsiteY6" fmla="*/ 658543 h 65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0770" h="658543">
                    <a:moveTo>
                      <a:pt x="0" y="0"/>
                    </a:moveTo>
                    <a:lnTo>
                      <a:pt x="2084" y="0"/>
                    </a:lnTo>
                    <a:lnTo>
                      <a:pt x="29802" y="58508"/>
                    </a:lnTo>
                    <a:cubicBezTo>
                      <a:pt x="147041" y="180420"/>
                      <a:pt x="598299" y="276442"/>
                      <a:pt x="1171230" y="301389"/>
                    </a:cubicBezTo>
                    <a:lnTo>
                      <a:pt x="1440770" y="307171"/>
                    </a:lnTo>
                    <a:lnTo>
                      <a:pt x="1440770" y="658543"/>
                    </a:lnTo>
                    <a:lnTo>
                      <a:pt x="0" y="658543"/>
                    </a:lnTo>
                    <a:close/>
                  </a:path>
                </a:pathLst>
              </a:custGeom>
              <a:solidFill>
                <a:srgbClr val="0563C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F0780F-7993-4BB3-88DC-F589A6C2FF47}"/>
                  </a:ext>
                </a:extLst>
              </p:cNvPr>
              <p:cNvSpPr/>
              <p:nvPr/>
            </p:nvSpPr>
            <p:spPr bwMode="auto">
              <a:xfrm>
                <a:off x="1028700" y="2540000"/>
                <a:ext cx="2453051" cy="2709008"/>
              </a:xfrm>
              <a:prstGeom prst="rec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9149FD1-A166-4ED9-8DFD-9FCE58420D26}"/>
                  </a:ext>
                </a:extLst>
              </p:cNvPr>
              <p:cNvSpPr/>
              <p:nvPr/>
            </p:nvSpPr>
            <p:spPr bwMode="auto">
              <a:xfrm>
                <a:off x="4914899" y="4697730"/>
                <a:ext cx="2578101" cy="750570"/>
              </a:xfrm>
              <a:custGeom>
                <a:avLst/>
                <a:gdLst>
                  <a:gd name="connsiteX0" fmla="*/ 3358516 w 3733801"/>
                  <a:gd name="connsiteY0" fmla="*/ 0 h 750570"/>
                  <a:gd name="connsiteX1" fmla="*/ 3733801 w 3733801"/>
                  <a:gd name="connsiteY1" fmla="*/ 375285 h 750570"/>
                  <a:gd name="connsiteX2" fmla="*/ 3358516 w 3733801"/>
                  <a:gd name="connsiteY2" fmla="*/ 750570 h 750570"/>
                  <a:gd name="connsiteX3" fmla="*/ 3358516 w 3733801"/>
                  <a:gd name="connsiteY3" fmla="*/ 562928 h 750570"/>
                  <a:gd name="connsiteX4" fmla="*/ 2506981 w 3733801"/>
                  <a:gd name="connsiteY4" fmla="*/ 562928 h 750570"/>
                  <a:gd name="connsiteX5" fmla="*/ 2506981 w 3733801"/>
                  <a:gd name="connsiteY5" fmla="*/ 558898 h 750570"/>
                  <a:gd name="connsiteX6" fmla="*/ 0 w 3733801"/>
                  <a:gd name="connsiteY6" fmla="*/ 558898 h 750570"/>
                  <a:gd name="connsiteX7" fmla="*/ 0 w 3733801"/>
                  <a:gd name="connsiteY7" fmla="*/ 190500 h 750570"/>
                  <a:gd name="connsiteX8" fmla="*/ 2506981 w 3733801"/>
                  <a:gd name="connsiteY8" fmla="*/ 190500 h 750570"/>
                  <a:gd name="connsiteX9" fmla="*/ 2506981 w 3733801"/>
                  <a:gd name="connsiteY9" fmla="*/ 187643 h 750570"/>
                  <a:gd name="connsiteX10" fmla="*/ 3358516 w 3733801"/>
                  <a:gd name="connsiteY10" fmla="*/ 187643 h 750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33801" h="750570">
                    <a:moveTo>
                      <a:pt x="3358516" y="0"/>
                    </a:moveTo>
                    <a:lnTo>
                      <a:pt x="3733801" y="375285"/>
                    </a:lnTo>
                    <a:lnTo>
                      <a:pt x="3358516" y="750570"/>
                    </a:lnTo>
                    <a:lnTo>
                      <a:pt x="3358516" y="562928"/>
                    </a:lnTo>
                    <a:lnTo>
                      <a:pt x="2506981" y="562928"/>
                    </a:lnTo>
                    <a:lnTo>
                      <a:pt x="2506981" y="558898"/>
                    </a:lnTo>
                    <a:lnTo>
                      <a:pt x="0" y="558898"/>
                    </a:lnTo>
                    <a:lnTo>
                      <a:pt x="0" y="190500"/>
                    </a:lnTo>
                    <a:lnTo>
                      <a:pt x="2506981" y="190500"/>
                    </a:lnTo>
                    <a:lnTo>
                      <a:pt x="2506981" y="187643"/>
                    </a:lnTo>
                    <a:lnTo>
                      <a:pt x="3358516" y="187643"/>
                    </a:lnTo>
                    <a:close/>
                  </a:path>
                </a:pathLst>
              </a:custGeom>
              <a:solidFill>
                <a:srgbClr val="0563C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616D00D-A047-4C7A-9654-18C1CA6F9352}"/>
                  </a:ext>
                </a:extLst>
              </p:cNvPr>
              <p:cNvSpPr/>
              <p:nvPr/>
            </p:nvSpPr>
            <p:spPr bwMode="auto">
              <a:xfrm rot="16200000">
                <a:off x="3232993" y="-667325"/>
                <a:ext cx="3592414" cy="8880230"/>
              </a:xfrm>
              <a:custGeom>
                <a:avLst/>
                <a:gdLst>
                  <a:gd name="connsiteX0" fmla="*/ 4888524 w 4888524"/>
                  <a:gd name="connsiteY0" fmla="*/ 0 h 8880230"/>
                  <a:gd name="connsiteX1" fmla="*/ 4888524 w 4888524"/>
                  <a:gd name="connsiteY1" fmla="*/ 439614 h 8880230"/>
                  <a:gd name="connsiteX2" fmla="*/ 439614 w 4888524"/>
                  <a:gd name="connsiteY2" fmla="*/ 439614 h 8880230"/>
                  <a:gd name="connsiteX3" fmla="*/ 439614 w 4888524"/>
                  <a:gd name="connsiteY3" fmla="*/ 8880230 h 8880230"/>
                  <a:gd name="connsiteX4" fmla="*/ 0 w 4888524"/>
                  <a:gd name="connsiteY4" fmla="*/ 8880230 h 8880230"/>
                  <a:gd name="connsiteX5" fmla="*/ 0 w 4888524"/>
                  <a:gd name="connsiteY5" fmla="*/ 439614 h 8880230"/>
                  <a:gd name="connsiteX6" fmla="*/ 0 w 4888524"/>
                  <a:gd name="connsiteY6" fmla="*/ 0 h 8880230"/>
                  <a:gd name="connsiteX7" fmla="*/ 439614 w 4888524"/>
                  <a:gd name="connsiteY7" fmla="*/ 0 h 8880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88524" h="8880230">
                    <a:moveTo>
                      <a:pt x="4888524" y="0"/>
                    </a:moveTo>
                    <a:lnTo>
                      <a:pt x="4888524" y="439614"/>
                    </a:lnTo>
                    <a:lnTo>
                      <a:pt x="439614" y="439614"/>
                    </a:lnTo>
                    <a:lnTo>
                      <a:pt x="439614" y="8880230"/>
                    </a:lnTo>
                    <a:lnTo>
                      <a:pt x="0" y="8880230"/>
                    </a:lnTo>
                    <a:lnTo>
                      <a:pt x="0" y="439614"/>
                    </a:lnTo>
                    <a:lnTo>
                      <a:pt x="0" y="0"/>
                    </a:lnTo>
                    <a:lnTo>
                      <a:pt x="439614" y="0"/>
                    </a:lnTo>
                    <a:close/>
                  </a:path>
                </a:pathLst>
              </a:custGeom>
              <a:blipFill>
                <a:blip r:embed="rId5"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5D0225-D0C9-45E7-A5E1-23D510D311B6}"/>
                  </a:ext>
                </a:extLst>
              </p:cNvPr>
              <p:cNvSpPr/>
              <p:nvPr/>
            </p:nvSpPr>
            <p:spPr bwMode="auto">
              <a:xfrm>
                <a:off x="4893944" y="4905374"/>
                <a:ext cx="59056" cy="318135"/>
              </a:xfrm>
              <a:prstGeom prst="rect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DF41A67-22CA-4AA9-AB08-E486F6552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294" y="4894267"/>
                <a:ext cx="0" cy="3399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C50FDC-8E66-40C5-ABD6-8E6FA02799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2498" y="4703788"/>
                <a:ext cx="562284" cy="256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6AFBD10-E1D9-4C43-A978-600423D7376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9753" y="4944340"/>
                <a:ext cx="1311997" cy="220952"/>
              </a:xfrm>
              <a:prstGeom prst="rect">
                <a:avLst/>
              </a:prstGeom>
            </p:spPr>
          </p:pic>
          <p:sp>
            <p:nvSpPr>
              <p:cNvPr id="62" name="AutoShape 174">
                <a:extLst>
                  <a:ext uri="{FF2B5EF4-FFF2-40B4-BE49-F238E27FC236}">
                    <a16:creationId xmlns:a16="http://schemas.microsoft.com/office/drawing/2014/main" id="{C49FD8E1-B5DF-4AED-9FBC-A9C69B5E7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19390" y="2311957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75">
                <a:extLst>
                  <a:ext uri="{FF2B5EF4-FFF2-40B4-BE49-F238E27FC236}">
                    <a16:creationId xmlns:a16="http://schemas.microsoft.com/office/drawing/2014/main" id="{B9B8C80D-8F2B-4841-985E-D35FA7DF1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9107" y="2604136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76">
                <a:extLst>
                  <a:ext uri="{FF2B5EF4-FFF2-40B4-BE49-F238E27FC236}">
                    <a16:creationId xmlns:a16="http://schemas.microsoft.com/office/drawing/2014/main" id="{4E63C8EE-1904-41E2-9D9A-8FF37511C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9390" y="2668275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7">
                <a:extLst>
                  <a:ext uri="{FF2B5EF4-FFF2-40B4-BE49-F238E27FC236}">
                    <a16:creationId xmlns:a16="http://schemas.microsoft.com/office/drawing/2014/main" id="{B0353A19-579B-4B53-8CB1-B1413CC31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721" y="2732412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6C512B-797F-4612-870C-A5D08A6980B0}"/>
                  </a:ext>
                </a:extLst>
              </p:cNvPr>
              <p:cNvSpPr/>
              <p:nvPr/>
            </p:nvSpPr>
            <p:spPr bwMode="auto">
              <a:xfrm rot="10800000" flipH="1">
                <a:off x="3481752" y="2087418"/>
                <a:ext cx="305141" cy="2484582"/>
              </a:xfrm>
              <a:custGeom>
                <a:avLst/>
                <a:gdLst>
                  <a:gd name="connsiteX0" fmla="*/ 0 w 448407"/>
                  <a:gd name="connsiteY0" fmla="*/ 0 h 3877408"/>
                  <a:gd name="connsiteX1" fmla="*/ 448407 w 448407"/>
                  <a:gd name="connsiteY1" fmla="*/ 571500 h 3877408"/>
                  <a:gd name="connsiteX2" fmla="*/ 448407 w 448407"/>
                  <a:gd name="connsiteY2" fmla="*/ 3877408 h 3877408"/>
                  <a:gd name="connsiteX3" fmla="*/ 0 w 448407"/>
                  <a:gd name="connsiteY3" fmla="*/ 3877408 h 3877408"/>
                  <a:gd name="connsiteX4" fmla="*/ 0 w 448407"/>
                  <a:gd name="connsiteY4" fmla="*/ 571500 h 387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8407" h="3877408">
                    <a:moveTo>
                      <a:pt x="0" y="0"/>
                    </a:moveTo>
                    <a:lnTo>
                      <a:pt x="448407" y="571500"/>
                    </a:lnTo>
                    <a:lnTo>
                      <a:pt x="448407" y="3877408"/>
                    </a:lnTo>
                    <a:lnTo>
                      <a:pt x="0" y="3877408"/>
                    </a:lnTo>
                    <a:lnTo>
                      <a:pt x="0" y="571500"/>
                    </a:lnTo>
                    <a:close/>
                  </a:path>
                </a:pathLst>
              </a:custGeom>
              <a:blipFill>
                <a:blip r:embed="rId5"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FDD6B42-13FF-4F1B-8638-BCF9E6727980}"/>
                  </a:ext>
                </a:extLst>
              </p:cNvPr>
              <p:cNvCxnSpPr/>
              <p:nvPr/>
            </p:nvCxnSpPr>
            <p:spPr>
              <a:xfrm>
                <a:off x="1028700" y="2540000"/>
                <a:ext cx="245305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51D35E-A586-4CE6-ABF2-CFEE2E3CD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485" y="2527808"/>
                <a:ext cx="0" cy="206248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EF0BF7A-B653-4E0C-9BA8-9C66E5F7AABA}"/>
                  </a:ext>
                </a:extLst>
              </p:cNvPr>
              <p:cNvSpPr/>
              <p:nvPr/>
            </p:nvSpPr>
            <p:spPr bwMode="auto">
              <a:xfrm>
                <a:off x="3394344" y="246107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EC57A9D-A852-4B2C-9496-23F646C7D3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41295" y="4887936"/>
                <a:ext cx="2096552" cy="1120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D42DD8D-3BAF-48B8-8A2F-A0563433E280}"/>
                  </a:ext>
                </a:extLst>
              </p:cNvPr>
              <p:cNvSpPr/>
              <p:nvPr/>
            </p:nvSpPr>
            <p:spPr bwMode="auto">
              <a:xfrm>
                <a:off x="3462528" y="4590288"/>
                <a:ext cx="1207008" cy="298704"/>
              </a:xfrm>
              <a:custGeom>
                <a:avLst/>
                <a:gdLst>
                  <a:gd name="connsiteX0" fmla="*/ 0 w 1207008"/>
                  <a:gd name="connsiteY0" fmla="*/ 0 h 298704"/>
                  <a:gd name="connsiteX1" fmla="*/ 365760 w 1207008"/>
                  <a:gd name="connsiteY1" fmla="*/ 201168 h 298704"/>
                  <a:gd name="connsiteX2" fmla="*/ 1207008 w 1207008"/>
                  <a:gd name="connsiteY2" fmla="*/ 298704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7008" h="298704">
                    <a:moveTo>
                      <a:pt x="0" y="0"/>
                    </a:moveTo>
                    <a:cubicBezTo>
                      <a:pt x="82296" y="75692"/>
                      <a:pt x="164592" y="151384"/>
                      <a:pt x="365760" y="201168"/>
                    </a:cubicBezTo>
                    <a:cubicBezTo>
                      <a:pt x="566928" y="250952"/>
                      <a:pt x="886968" y="274828"/>
                      <a:pt x="1207008" y="298704"/>
                    </a:cubicBezTo>
                  </a:path>
                </a:pathLst>
              </a:custGeom>
              <a:noFill/>
              <a:ln w="34925">
                <a:solidFill>
                  <a:srgbClr val="7030A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37EED2B-9A83-49A9-8EC5-C69E60185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1272" y="4572000"/>
                <a:ext cx="0" cy="662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BB05AE-CAE4-42C0-88A1-C8CAA8F9C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6432" y="4570323"/>
              <a:ext cx="1255776" cy="6708"/>
            </a:xfrm>
            <a:prstGeom prst="line">
              <a:avLst/>
            </a:prstGeom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E016885F-BA6A-410D-85AA-9F299CC7EA76}"/>
                </a:ext>
              </a:extLst>
            </p:cNvPr>
            <p:cNvSpPr/>
            <p:nvPr/>
          </p:nvSpPr>
          <p:spPr bwMode="auto">
            <a:xfrm>
              <a:off x="3864864" y="4376928"/>
              <a:ext cx="243840" cy="367744"/>
            </a:xfrm>
            <a:prstGeom prst="mathMultiply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7824-B4CC-4994-BCE0-63F5BD4BC98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008" y="3356788"/>
              <a:ext cx="1688381" cy="83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" y="998853"/>
              <a:ext cx="224000" cy="216381"/>
            </a:xfrm>
            <a:prstGeom prst="rect">
              <a:avLst/>
            </a:prstGeom>
            <a:noFill/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8490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014" y="892187"/>
              <a:ext cx="614095" cy="214857"/>
            </a:xfrm>
            <a:prstGeom prst="rect">
              <a:avLst/>
            </a:prstGeom>
            <a:noFill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69C7C7-F5F6-42A7-A461-A69F48EA6612}"/>
              </a:ext>
            </a:extLst>
          </p:cNvPr>
          <p:cNvGrpSpPr/>
          <p:nvPr/>
        </p:nvGrpSpPr>
        <p:grpSpPr>
          <a:xfrm>
            <a:off x="1887728" y="1491105"/>
            <a:ext cx="7343648" cy="3038223"/>
            <a:chOff x="1887728" y="1491105"/>
            <a:chExt cx="7343648" cy="3038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4" b="1356"/>
            <a:stretch/>
          </p:blipFill>
          <p:spPr>
            <a:xfrm>
              <a:off x="5244592" y="1987295"/>
              <a:ext cx="3986784" cy="25420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28" y="19872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5445760" y="22250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96" y="14911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73" y="15554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75DA8C-A11D-44AB-8087-8ABD0F1ACAA3}"/>
              </a:ext>
            </a:extLst>
          </p:cNvPr>
          <p:cNvGrpSpPr/>
          <p:nvPr/>
        </p:nvGrpSpPr>
        <p:grpSpPr>
          <a:xfrm>
            <a:off x="1176981" y="-629920"/>
            <a:ext cx="10022598" cy="7929831"/>
            <a:chOff x="1176981" y="-629920"/>
            <a:chExt cx="10022598" cy="7929831"/>
          </a:xfrm>
        </p:grpSpPr>
        <p:sp>
          <p:nvSpPr>
            <p:cNvPr id="473" name="Rectangle 185 1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167" y="614314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8" name="Rectangle 194">
              <a:extLst>
                <a:ext uri="{FF2B5EF4-FFF2-40B4-BE49-F238E27FC236}">
                  <a16:creationId xmlns:a16="http://schemas.microsoft.com/office/drawing/2014/main" id="{8C1793F6-5BDD-4E96-AEBB-A0E68F78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109" y="2256154"/>
              <a:ext cx="209895" cy="4928616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9" name="Rectangle 112 1">
              <a:extLst>
                <a:ext uri="{FF2B5EF4-FFF2-40B4-BE49-F238E27FC236}">
                  <a16:creationId xmlns:a16="http://schemas.microsoft.com/office/drawing/2014/main" id="{C6F5ACD1-1DF5-4E3A-9481-A28B168D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666" y="6641938"/>
              <a:ext cx="201189" cy="5238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0" name="Rectangle 112 2">
              <a:extLst>
                <a:ext uri="{FF2B5EF4-FFF2-40B4-BE49-F238E27FC236}">
                  <a16:creationId xmlns:a16="http://schemas.microsoft.com/office/drawing/2014/main" id="{87AC59D1-A1C9-4312-8A3E-F6BCE59E7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266" y="5780235"/>
              <a:ext cx="646113" cy="523875"/>
            </a:xfrm>
            <a:prstGeom prst="rect">
              <a:avLst/>
            </a:prstGeom>
            <a:solidFill>
              <a:srgbClr val="8EAED2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Rectangle 185 2">
              <a:extLst>
                <a:ext uri="{FF2B5EF4-FFF2-40B4-BE49-F238E27FC236}">
                  <a16:creationId xmlns:a16="http://schemas.microsoft.com/office/drawing/2014/main" id="{BF8E6E5A-0526-466A-8894-B0712E4A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329" y="3673793"/>
              <a:ext cx="3118239" cy="207302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2" name="Line 117 1">
              <a:extLst>
                <a:ext uri="{FF2B5EF4-FFF2-40B4-BE49-F238E27FC236}">
                  <a16:creationId xmlns:a16="http://schemas.microsoft.com/office/drawing/2014/main" id="{2559A852-263F-435F-99BD-107052CF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010" y="-569539"/>
              <a:ext cx="0" cy="41838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3" name="Line 119">
              <a:extLst>
                <a:ext uri="{FF2B5EF4-FFF2-40B4-BE49-F238E27FC236}">
                  <a16:creationId xmlns:a16="http://schemas.microsoft.com/office/drawing/2014/main" id="{F4D45122-51E1-4D18-81D8-E5FB9DA7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904" y="2510155"/>
              <a:ext cx="3328231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Line 127">
              <a:extLst>
                <a:ext uri="{FF2B5EF4-FFF2-40B4-BE49-F238E27FC236}">
                  <a16:creationId xmlns:a16="http://schemas.microsoft.com/office/drawing/2014/main" id="{85D18D71-B98A-46FE-9823-30D77EE5A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6398" y="-590232"/>
              <a:ext cx="4529137" cy="37465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5" name="Line 198">
              <a:extLst>
                <a:ext uri="{FF2B5EF4-FFF2-40B4-BE49-F238E27FC236}">
                  <a16:creationId xmlns:a16="http://schemas.microsoft.com/office/drawing/2014/main" id="{9F02CEDD-8A5F-4FBF-9FBD-369DD0F78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4060" y="1358900"/>
              <a:ext cx="0" cy="1154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6" name="Rectangle 115">
              <a:extLst>
                <a:ext uri="{FF2B5EF4-FFF2-40B4-BE49-F238E27FC236}">
                  <a16:creationId xmlns:a16="http://schemas.microsoft.com/office/drawing/2014/main" id="{F2906380-5C03-46D6-B8CD-E47F41A3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700" y="3519386"/>
              <a:ext cx="822622" cy="350748"/>
            </a:xfrm>
            <a:prstGeom prst="rect">
              <a:avLst/>
            </a:prstGeom>
            <a:solidFill>
              <a:srgbClr val="F14343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248" name="Picture 23 1">
              <a:extLst>
                <a:ext uri="{FF2B5EF4-FFF2-40B4-BE49-F238E27FC236}">
                  <a16:creationId xmlns:a16="http://schemas.microsoft.com/office/drawing/2014/main" id="{6DA64CBE-15F1-4EB9-B718-B9625CC6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60398" y="3634105"/>
              <a:ext cx="130175" cy="1816141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50" name="Line 25">
              <a:extLst>
                <a:ext uri="{FF2B5EF4-FFF2-40B4-BE49-F238E27FC236}">
                  <a16:creationId xmlns:a16="http://schemas.microsoft.com/office/drawing/2014/main" id="{F4E96B9D-CAB8-401E-B024-6EAA5190C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987407"/>
              <a:ext cx="0" cy="1410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51" name="Line 26">
              <a:extLst>
                <a:ext uri="{FF2B5EF4-FFF2-40B4-BE49-F238E27FC236}">
                  <a16:creationId xmlns:a16="http://schemas.microsoft.com/office/drawing/2014/main" id="{B9BCEAE0-403A-4E34-929C-BC362B8E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96819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2" name="Line 27">
              <a:extLst>
                <a:ext uri="{FF2B5EF4-FFF2-40B4-BE49-F238E27FC236}">
                  <a16:creationId xmlns:a16="http://schemas.microsoft.com/office/drawing/2014/main" id="{D64E1A4E-B740-480A-9188-BECDE6F09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88220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3" name="Line 28">
              <a:extLst>
                <a:ext uri="{FF2B5EF4-FFF2-40B4-BE49-F238E27FC236}">
                  <a16:creationId xmlns:a16="http://schemas.microsoft.com/office/drawing/2014/main" id="{5FDA7D53-797F-440E-AABE-9C4DBFFBD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9622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4" name="Line 29">
              <a:extLst>
                <a:ext uri="{FF2B5EF4-FFF2-40B4-BE49-F238E27FC236}">
                  <a16:creationId xmlns:a16="http://schemas.microsoft.com/office/drawing/2014/main" id="{D6C5F092-A8F0-4724-A6C5-2ABE3F5A1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1023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Line 30">
              <a:extLst>
                <a:ext uri="{FF2B5EF4-FFF2-40B4-BE49-F238E27FC236}">
                  <a16:creationId xmlns:a16="http://schemas.microsoft.com/office/drawing/2014/main" id="{C4AAA7F0-0A56-463B-9ED8-3556426DF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6" name="Line 31">
              <a:extLst>
                <a:ext uri="{FF2B5EF4-FFF2-40B4-BE49-F238E27FC236}">
                  <a16:creationId xmlns:a16="http://schemas.microsoft.com/office/drawing/2014/main" id="{4B7550E8-45D1-4FF9-BA2B-98E7E6FF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7" name="Line 32">
              <a:extLst>
                <a:ext uri="{FF2B5EF4-FFF2-40B4-BE49-F238E27FC236}">
                  <a16:creationId xmlns:a16="http://schemas.microsoft.com/office/drawing/2014/main" id="{CEF04618-F0F7-4FF4-8697-9230F7E30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8" name="Line 33">
              <a:extLst>
                <a:ext uri="{FF2B5EF4-FFF2-40B4-BE49-F238E27FC236}">
                  <a16:creationId xmlns:a16="http://schemas.microsoft.com/office/drawing/2014/main" id="{86ECBE3B-299D-4C99-8A90-EA04C2374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3B48BFED-5028-488E-A5EB-C7C6876C7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0" name="Line 35">
              <a:extLst>
                <a:ext uri="{FF2B5EF4-FFF2-40B4-BE49-F238E27FC236}">
                  <a16:creationId xmlns:a16="http://schemas.microsoft.com/office/drawing/2014/main" id="{A0686B59-4B18-4912-A829-3CF7B1AAA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Line 36">
              <a:extLst>
                <a:ext uri="{FF2B5EF4-FFF2-40B4-BE49-F238E27FC236}">
                  <a16:creationId xmlns:a16="http://schemas.microsoft.com/office/drawing/2014/main" id="{CEF65551-C90B-4EA3-A051-2F384B88E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2" name="Line 37">
              <a:extLst>
                <a:ext uri="{FF2B5EF4-FFF2-40B4-BE49-F238E27FC236}">
                  <a16:creationId xmlns:a16="http://schemas.microsoft.com/office/drawing/2014/main" id="{8C04E0AD-A18D-48B1-8A1D-A9AC1E193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3" name="Line 38">
              <a:extLst>
                <a:ext uri="{FF2B5EF4-FFF2-40B4-BE49-F238E27FC236}">
                  <a16:creationId xmlns:a16="http://schemas.microsoft.com/office/drawing/2014/main" id="{59557013-40AF-4893-8C3C-2DE3E621E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92520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4" name="Line 39">
              <a:extLst>
                <a:ext uri="{FF2B5EF4-FFF2-40B4-BE49-F238E27FC236}">
                  <a16:creationId xmlns:a16="http://schemas.microsoft.com/office/drawing/2014/main" id="{30108BDB-A4BB-4E7E-B17C-FB7AB73B7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83921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5" name="Line 40">
              <a:extLst>
                <a:ext uri="{FF2B5EF4-FFF2-40B4-BE49-F238E27FC236}">
                  <a16:creationId xmlns:a16="http://schemas.microsoft.com/office/drawing/2014/main" id="{46F296E5-113E-48B2-AC0E-1359D8DDF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75322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6" name="Line 41">
              <a:extLst>
                <a:ext uri="{FF2B5EF4-FFF2-40B4-BE49-F238E27FC236}">
                  <a16:creationId xmlns:a16="http://schemas.microsoft.com/office/drawing/2014/main" id="{B896317A-0C54-4CBA-936B-366A1FE4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66724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7" name="Line 42">
              <a:extLst>
                <a:ext uri="{FF2B5EF4-FFF2-40B4-BE49-F238E27FC236}">
                  <a16:creationId xmlns:a16="http://schemas.microsoft.com/office/drawing/2014/main" id="{F2FBE0AB-ED3A-4F6F-AF82-9B728DD73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8" name="Line 43">
              <a:extLst>
                <a:ext uri="{FF2B5EF4-FFF2-40B4-BE49-F238E27FC236}">
                  <a16:creationId xmlns:a16="http://schemas.microsoft.com/office/drawing/2014/main" id="{6428513F-5ECA-4841-881D-2463399C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9" name="Line 44">
              <a:extLst>
                <a:ext uri="{FF2B5EF4-FFF2-40B4-BE49-F238E27FC236}">
                  <a16:creationId xmlns:a16="http://schemas.microsoft.com/office/drawing/2014/main" id="{B97BFB01-9A41-4D76-82CC-611B8F961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0" name="Line 45">
              <a:extLst>
                <a:ext uri="{FF2B5EF4-FFF2-40B4-BE49-F238E27FC236}">
                  <a16:creationId xmlns:a16="http://schemas.microsoft.com/office/drawing/2014/main" id="{240E811A-3A91-41B2-819B-52CA6260B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1" name="Line 46">
              <a:extLst>
                <a:ext uri="{FF2B5EF4-FFF2-40B4-BE49-F238E27FC236}">
                  <a16:creationId xmlns:a16="http://schemas.microsoft.com/office/drawing/2014/main" id="{8CFB7C6B-79B1-448E-90E7-D7F91E0A7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2" name="Line 47">
              <a:extLst>
                <a:ext uri="{FF2B5EF4-FFF2-40B4-BE49-F238E27FC236}">
                  <a16:creationId xmlns:a16="http://schemas.microsoft.com/office/drawing/2014/main" id="{7D5F3E21-1B7D-4DA7-BFD3-B723052F8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Line 48">
              <a:extLst>
                <a:ext uri="{FF2B5EF4-FFF2-40B4-BE49-F238E27FC236}">
                  <a16:creationId xmlns:a16="http://schemas.microsoft.com/office/drawing/2014/main" id="{B28D799E-7881-4E74-BF50-DD1EDF982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4" name="Line 49">
              <a:extLst>
                <a:ext uri="{FF2B5EF4-FFF2-40B4-BE49-F238E27FC236}">
                  <a16:creationId xmlns:a16="http://schemas.microsoft.com/office/drawing/2014/main" id="{33C18E8F-A86D-47BA-AA13-01361345D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643460"/>
              <a:ext cx="0" cy="9888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Line 50">
              <a:extLst>
                <a:ext uri="{FF2B5EF4-FFF2-40B4-BE49-F238E27FC236}">
                  <a16:creationId xmlns:a16="http://schemas.microsoft.com/office/drawing/2014/main" id="{9B511123-1BE5-49DE-90B6-3B9664979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6" name="Line 51">
              <a:extLst>
                <a:ext uri="{FF2B5EF4-FFF2-40B4-BE49-F238E27FC236}">
                  <a16:creationId xmlns:a16="http://schemas.microsoft.com/office/drawing/2014/main" id="{0FFEBA3B-41FC-4DF6-B657-7C97EDDA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Line 52">
              <a:extLst>
                <a:ext uri="{FF2B5EF4-FFF2-40B4-BE49-F238E27FC236}">
                  <a16:creationId xmlns:a16="http://schemas.microsoft.com/office/drawing/2014/main" id="{62A945A9-458F-4FA4-9F26-1192707D6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8" name="Line 53">
              <a:extLst>
                <a:ext uri="{FF2B5EF4-FFF2-40B4-BE49-F238E27FC236}">
                  <a16:creationId xmlns:a16="http://schemas.microsoft.com/office/drawing/2014/main" id="{142A7C01-84FE-4597-910C-2B8230F4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9" name="Line 54">
              <a:extLst>
                <a:ext uri="{FF2B5EF4-FFF2-40B4-BE49-F238E27FC236}">
                  <a16:creationId xmlns:a16="http://schemas.microsoft.com/office/drawing/2014/main" id="{41773346-0D8A-496E-8D51-AEDFD1898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Line 55">
              <a:extLst>
                <a:ext uri="{FF2B5EF4-FFF2-40B4-BE49-F238E27FC236}">
                  <a16:creationId xmlns:a16="http://schemas.microsoft.com/office/drawing/2014/main" id="{4AAF3644-4641-43B6-802F-C326A91D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1" name="Line 56">
              <a:extLst>
                <a:ext uri="{FF2B5EF4-FFF2-40B4-BE49-F238E27FC236}">
                  <a16:creationId xmlns:a16="http://schemas.microsoft.com/office/drawing/2014/main" id="{7E8CD003-D5D4-4B92-B8C6-265182F8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2" name="Line 57">
              <a:extLst>
                <a:ext uri="{FF2B5EF4-FFF2-40B4-BE49-F238E27FC236}">
                  <a16:creationId xmlns:a16="http://schemas.microsoft.com/office/drawing/2014/main" id="{4C95A993-F7D0-499B-B985-42D64C620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3" name="Line 58">
              <a:extLst>
                <a:ext uri="{FF2B5EF4-FFF2-40B4-BE49-F238E27FC236}">
                  <a16:creationId xmlns:a16="http://schemas.microsoft.com/office/drawing/2014/main" id="{ABAEBB15-928E-4105-820E-25949F1C1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93635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Line 59">
              <a:extLst>
                <a:ext uri="{FF2B5EF4-FFF2-40B4-BE49-F238E27FC236}">
                  <a16:creationId xmlns:a16="http://schemas.microsoft.com/office/drawing/2014/main" id="{7C5D2EF8-5CBD-497C-BDE2-82110354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85036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Line 60">
              <a:extLst>
                <a:ext uri="{FF2B5EF4-FFF2-40B4-BE49-F238E27FC236}">
                  <a16:creationId xmlns:a16="http://schemas.microsoft.com/office/drawing/2014/main" id="{4CF373AB-8A92-4BE9-B29C-64A7B211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76437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Line 61">
              <a:extLst>
                <a:ext uri="{FF2B5EF4-FFF2-40B4-BE49-F238E27FC236}">
                  <a16:creationId xmlns:a16="http://schemas.microsoft.com/office/drawing/2014/main" id="{5B49A8AE-5F6D-4114-94DE-425F5E31C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67839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Line 62">
              <a:extLst>
                <a:ext uri="{FF2B5EF4-FFF2-40B4-BE49-F238E27FC236}">
                  <a16:creationId xmlns:a16="http://schemas.microsoft.com/office/drawing/2014/main" id="{B93905CD-594B-4F81-B2D6-569DC19E1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Line 63">
              <a:extLst>
                <a:ext uri="{FF2B5EF4-FFF2-40B4-BE49-F238E27FC236}">
                  <a16:creationId xmlns:a16="http://schemas.microsoft.com/office/drawing/2014/main" id="{A4C2B026-F41A-49CD-8EEA-B55D34FD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Line 64">
              <a:extLst>
                <a:ext uri="{FF2B5EF4-FFF2-40B4-BE49-F238E27FC236}">
                  <a16:creationId xmlns:a16="http://schemas.microsoft.com/office/drawing/2014/main" id="{9AB1837B-F035-455F-B0CF-836D9DA7E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Line 65">
              <a:extLst>
                <a:ext uri="{FF2B5EF4-FFF2-40B4-BE49-F238E27FC236}">
                  <a16:creationId xmlns:a16="http://schemas.microsoft.com/office/drawing/2014/main" id="{1FCCCB60-DAE6-457B-807F-64B741326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Line 66">
              <a:extLst>
                <a:ext uri="{FF2B5EF4-FFF2-40B4-BE49-F238E27FC236}">
                  <a16:creationId xmlns:a16="http://schemas.microsoft.com/office/drawing/2014/main" id="{E1D79A07-E6AF-4724-94AE-FCFB7355B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Line 67">
              <a:extLst>
                <a:ext uri="{FF2B5EF4-FFF2-40B4-BE49-F238E27FC236}">
                  <a16:creationId xmlns:a16="http://schemas.microsoft.com/office/drawing/2014/main" id="{144C33B9-E52D-458B-9193-AC71A050A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Line 68">
              <a:extLst>
                <a:ext uri="{FF2B5EF4-FFF2-40B4-BE49-F238E27FC236}">
                  <a16:creationId xmlns:a16="http://schemas.microsoft.com/office/drawing/2014/main" id="{09D76A49-2CD9-42B7-BD6D-9729FA5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4" name="Line 69">
              <a:extLst>
                <a:ext uri="{FF2B5EF4-FFF2-40B4-BE49-F238E27FC236}">
                  <a16:creationId xmlns:a16="http://schemas.microsoft.com/office/drawing/2014/main" id="{726D0B30-DAD9-4616-B1DC-C82F9D4C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97934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5" name="Line 70">
              <a:extLst>
                <a:ext uri="{FF2B5EF4-FFF2-40B4-BE49-F238E27FC236}">
                  <a16:creationId xmlns:a16="http://schemas.microsoft.com/office/drawing/2014/main" id="{589459CF-AC8A-4DE9-82F2-252F18843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9335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6" name="Line 71">
              <a:extLst>
                <a:ext uri="{FF2B5EF4-FFF2-40B4-BE49-F238E27FC236}">
                  <a16:creationId xmlns:a16="http://schemas.microsoft.com/office/drawing/2014/main" id="{C0F48EE8-EC79-42BB-A16E-90B301238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0737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7" name="Line 72">
              <a:extLst>
                <a:ext uri="{FF2B5EF4-FFF2-40B4-BE49-F238E27FC236}">
                  <a16:creationId xmlns:a16="http://schemas.microsoft.com/office/drawing/2014/main" id="{72F80974-50EF-40F5-B72F-49E46AA6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721385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8" name="Line 73">
              <a:extLst>
                <a:ext uri="{FF2B5EF4-FFF2-40B4-BE49-F238E27FC236}">
                  <a16:creationId xmlns:a16="http://schemas.microsoft.com/office/drawing/2014/main" id="{03F81571-EB60-4CD3-BA99-930EED81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9812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99" name="Line 74">
              <a:extLst>
                <a:ext uri="{FF2B5EF4-FFF2-40B4-BE49-F238E27FC236}">
                  <a16:creationId xmlns:a16="http://schemas.microsoft.com/office/drawing/2014/main" id="{168FD358-44ED-47D1-BD26-CB1B5657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1214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0" name="Line 75">
              <a:extLst>
                <a:ext uri="{FF2B5EF4-FFF2-40B4-BE49-F238E27FC236}">
                  <a16:creationId xmlns:a16="http://schemas.microsoft.com/office/drawing/2014/main" id="{B5EBF180-1766-48F7-AFCB-9299EF727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226154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1" name="Line 76">
              <a:extLst>
                <a:ext uri="{FF2B5EF4-FFF2-40B4-BE49-F238E27FC236}">
                  <a16:creationId xmlns:a16="http://schemas.microsoft.com/office/drawing/2014/main" id="{8780A9F9-FEA6-4AAC-9001-90F6F9E71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14016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2" name="Line 77">
              <a:extLst>
                <a:ext uri="{FF2B5EF4-FFF2-40B4-BE49-F238E27FC236}">
                  <a16:creationId xmlns:a16="http://schemas.microsoft.com/office/drawing/2014/main" id="{9BC92829-570E-4170-9BC2-6ADD3C68E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05418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3" name="Line 78">
              <a:extLst>
                <a:ext uri="{FF2B5EF4-FFF2-40B4-BE49-F238E27FC236}">
                  <a16:creationId xmlns:a16="http://schemas.microsoft.com/office/drawing/2014/main" id="{39ECCDB3-7624-4F1B-BA0E-4A90321A9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355134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Line 79">
              <a:extLst>
                <a:ext uri="{FF2B5EF4-FFF2-40B4-BE49-F238E27FC236}">
                  <a16:creationId xmlns:a16="http://schemas.microsoft.com/office/drawing/2014/main" id="{A7D1B0A7-4C83-4242-96F7-4FE1E6800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26914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5" name="Line 80">
              <a:extLst>
                <a:ext uri="{FF2B5EF4-FFF2-40B4-BE49-F238E27FC236}">
                  <a16:creationId xmlns:a16="http://schemas.microsoft.com/office/drawing/2014/main" id="{4B904A2F-116C-48B7-BDF3-A3FFBE8E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18316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6" name="Line 81">
              <a:extLst>
                <a:ext uri="{FF2B5EF4-FFF2-40B4-BE49-F238E27FC236}">
                  <a16:creationId xmlns:a16="http://schemas.microsoft.com/office/drawing/2014/main" id="{57CD8BCE-2D6F-4554-BCCE-1E3144242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9717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7" name="Line 82">
              <a:extLst>
                <a:ext uri="{FF2B5EF4-FFF2-40B4-BE49-F238E27FC236}">
                  <a16:creationId xmlns:a16="http://schemas.microsoft.com/office/drawing/2014/main" id="{3D8480A1-9158-4C34-AAB1-13D63932A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1118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9" name="Oval 84">
              <a:extLst>
                <a:ext uri="{FF2B5EF4-FFF2-40B4-BE49-F238E27FC236}">
                  <a16:creationId xmlns:a16="http://schemas.microsoft.com/office/drawing/2014/main" id="{E338973E-72F5-4222-AA46-1551AC23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998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0" name="Oval 85">
              <a:extLst>
                <a:ext uri="{FF2B5EF4-FFF2-40B4-BE49-F238E27FC236}">
                  <a16:creationId xmlns:a16="http://schemas.microsoft.com/office/drawing/2014/main" id="{BC98B83C-7126-43FD-9469-8E5F5347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77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1" name="Oval 86">
              <a:extLst>
                <a:ext uri="{FF2B5EF4-FFF2-40B4-BE49-F238E27FC236}">
                  <a16:creationId xmlns:a16="http://schemas.microsoft.com/office/drawing/2014/main" id="{D9791F23-C912-41AD-909C-05480FC4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2" name="Oval 87">
              <a:extLst>
                <a:ext uri="{FF2B5EF4-FFF2-40B4-BE49-F238E27FC236}">
                  <a16:creationId xmlns:a16="http://schemas.microsoft.com/office/drawing/2014/main" id="{CE646C9E-A1A6-4EFA-A9EE-38ADF0A3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4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3" name="Oval 88">
              <a:extLst>
                <a:ext uri="{FF2B5EF4-FFF2-40B4-BE49-F238E27FC236}">
                  <a16:creationId xmlns:a16="http://schemas.microsoft.com/office/drawing/2014/main" id="{881967F3-8DE3-42F5-8186-F00DBC57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8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5" name="Oval 90">
              <a:extLst>
                <a:ext uri="{FF2B5EF4-FFF2-40B4-BE49-F238E27FC236}">
                  <a16:creationId xmlns:a16="http://schemas.microsoft.com/office/drawing/2014/main" id="{FB00F831-C9C5-4F55-9008-75F66A88C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Oval 91">
              <a:extLst>
                <a:ext uri="{FF2B5EF4-FFF2-40B4-BE49-F238E27FC236}">
                  <a16:creationId xmlns:a16="http://schemas.microsoft.com/office/drawing/2014/main" id="{3A5BC338-6F81-43E6-AA6D-879D2739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Oval 92">
              <a:extLst>
                <a:ext uri="{FF2B5EF4-FFF2-40B4-BE49-F238E27FC236}">
                  <a16:creationId xmlns:a16="http://schemas.microsoft.com/office/drawing/2014/main" id="{AD1989AE-6D38-4F39-8B94-43A45E9E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9" name="Oval 94">
              <a:extLst>
                <a:ext uri="{FF2B5EF4-FFF2-40B4-BE49-F238E27FC236}">
                  <a16:creationId xmlns:a16="http://schemas.microsoft.com/office/drawing/2014/main" id="{859DF725-C2D9-4D2C-A91D-1AB5F3E2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0" name="Oval 95">
              <a:extLst>
                <a:ext uri="{FF2B5EF4-FFF2-40B4-BE49-F238E27FC236}">
                  <a16:creationId xmlns:a16="http://schemas.microsoft.com/office/drawing/2014/main" id="{0CF90DE4-54F4-48D8-A700-40202B6D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1" name="Oval 96">
              <a:extLst>
                <a:ext uri="{FF2B5EF4-FFF2-40B4-BE49-F238E27FC236}">
                  <a16:creationId xmlns:a16="http://schemas.microsoft.com/office/drawing/2014/main" id="{D71E8BF1-3DA4-4D08-95E3-F017528D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3" name="Oval 98">
              <a:extLst>
                <a:ext uri="{FF2B5EF4-FFF2-40B4-BE49-F238E27FC236}">
                  <a16:creationId xmlns:a16="http://schemas.microsoft.com/office/drawing/2014/main" id="{1696B06C-093E-42DC-9FFD-F13A9C9B6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4" name="Oval 99">
              <a:extLst>
                <a:ext uri="{FF2B5EF4-FFF2-40B4-BE49-F238E27FC236}">
                  <a16:creationId xmlns:a16="http://schemas.microsoft.com/office/drawing/2014/main" id="{4A51D075-DBB3-4507-B9A9-A3B8EA66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6" name="Oval 101">
              <a:extLst>
                <a:ext uri="{FF2B5EF4-FFF2-40B4-BE49-F238E27FC236}">
                  <a16:creationId xmlns:a16="http://schemas.microsoft.com/office/drawing/2014/main" id="{AB6C21D0-6341-4958-B21B-2E1864E1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7" name="Oval 102">
              <a:extLst>
                <a:ext uri="{FF2B5EF4-FFF2-40B4-BE49-F238E27FC236}">
                  <a16:creationId xmlns:a16="http://schemas.microsoft.com/office/drawing/2014/main" id="{46D4893A-6E17-4558-AA52-24F299C3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Oval 104">
              <a:extLst>
                <a:ext uri="{FF2B5EF4-FFF2-40B4-BE49-F238E27FC236}">
                  <a16:creationId xmlns:a16="http://schemas.microsoft.com/office/drawing/2014/main" id="{A1D9D8C4-8DDC-4217-87E2-CACE123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0" name="Oval 105">
              <a:extLst>
                <a:ext uri="{FF2B5EF4-FFF2-40B4-BE49-F238E27FC236}">
                  <a16:creationId xmlns:a16="http://schemas.microsoft.com/office/drawing/2014/main" id="{D5E49BC3-FD12-4AC1-B77F-28A57A9A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1" name="Oval 106">
              <a:extLst>
                <a:ext uri="{FF2B5EF4-FFF2-40B4-BE49-F238E27FC236}">
                  <a16:creationId xmlns:a16="http://schemas.microsoft.com/office/drawing/2014/main" id="{DD3CA165-9F89-410C-B94A-4421D6CB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32219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2" name="Oval 107">
              <a:extLst>
                <a:ext uri="{FF2B5EF4-FFF2-40B4-BE49-F238E27FC236}">
                  <a16:creationId xmlns:a16="http://schemas.microsoft.com/office/drawing/2014/main" id="{32EB5294-9408-4E4E-AC70-8ACE480D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15692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3" name="Oval 108">
              <a:extLst>
                <a:ext uri="{FF2B5EF4-FFF2-40B4-BE49-F238E27FC236}">
                  <a16:creationId xmlns:a16="http://schemas.microsoft.com/office/drawing/2014/main" id="{CC3B1DA6-07AF-4D4F-AD44-28266AA8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99164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4" name="Oval 109">
              <a:extLst>
                <a:ext uri="{FF2B5EF4-FFF2-40B4-BE49-F238E27FC236}">
                  <a16:creationId xmlns:a16="http://schemas.microsoft.com/office/drawing/2014/main" id="{77CDCF49-6F3F-49AC-AB49-4C71697F4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82636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5" name="Oval 110">
              <a:extLst>
                <a:ext uri="{FF2B5EF4-FFF2-40B4-BE49-F238E27FC236}">
                  <a16:creationId xmlns:a16="http://schemas.microsoft.com/office/drawing/2014/main" id="{DF72A2AD-F716-46C3-82F1-1817AFFD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66109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7" name="Line 6">
              <a:extLst>
                <a:ext uri="{FF2B5EF4-FFF2-40B4-BE49-F238E27FC236}">
                  <a16:creationId xmlns:a16="http://schemas.microsoft.com/office/drawing/2014/main" id="{EFA898D0-6579-4A7F-96D3-557598D4A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62110" y="2703830"/>
              <a:ext cx="0" cy="45406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8" name="Line 7">
              <a:extLst>
                <a:ext uri="{FF2B5EF4-FFF2-40B4-BE49-F238E27FC236}">
                  <a16:creationId xmlns:a16="http://schemas.microsoft.com/office/drawing/2014/main" id="{27AB8E79-6397-48DA-9550-BC138BC9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8535" y="2703830"/>
              <a:ext cx="0" cy="4556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9" name="Line 118 1">
              <a:extLst>
                <a:ext uri="{FF2B5EF4-FFF2-40B4-BE49-F238E27FC236}">
                  <a16:creationId xmlns:a16="http://schemas.microsoft.com/office/drawing/2014/main" id="{D78EA1CE-293B-4915-842E-EB29F3BFE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408430"/>
              <a:ext cx="0" cy="16954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40" name="Line 118 2">
              <a:extLst>
                <a:ext uri="{FF2B5EF4-FFF2-40B4-BE49-F238E27FC236}">
                  <a16:creationId xmlns:a16="http://schemas.microsoft.com/office/drawing/2014/main" id="{34A33D16-6123-4B7F-87D1-F01629C8F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103630"/>
              <a:ext cx="0" cy="23050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42" name="Line 130">
              <a:extLst>
                <a:ext uri="{FF2B5EF4-FFF2-40B4-BE49-F238E27FC236}">
                  <a16:creationId xmlns:a16="http://schemas.microsoft.com/office/drawing/2014/main" id="{D65CD18B-B3CC-417F-A294-971F5A2786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859304" y="25315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3" name="Line 131">
              <a:extLst>
                <a:ext uri="{FF2B5EF4-FFF2-40B4-BE49-F238E27FC236}">
                  <a16:creationId xmlns:a16="http://schemas.microsoft.com/office/drawing/2014/main" id="{433B70FB-CD33-4801-BD94-E7773314C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79954" y="24331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0AB842AF-9C9F-4F5A-B51D-FC8AE2DF58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00604" y="23347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F9AD55DD-B6C3-4748-B1ED-617AE61E5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21254" y="22363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6" name="Line 134">
              <a:extLst>
                <a:ext uri="{FF2B5EF4-FFF2-40B4-BE49-F238E27FC236}">
                  <a16:creationId xmlns:a16="http://schemas.microsoft.com/office/drawing/2014/main" id="{F9C405A9-E7DE-482F-BB54-E7CAC1773E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7" name="Line 135">
              <a:extLst>
                <a:ext uri="{FF2B5EF4-FFF2-40B4-BE49-F238E27FC236}">
                  <a16:creationId xmlns:a16="http://schemas.microsoft.com/office/drawing/2014/main" id="{FD110889-CEB2-4698-BCEC-CADEFE0948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8" name="Line 136">
              <a:extLst>
                <a:ext uri="{FF2B5EF4-FFF2-40B4-BE49-F238E27FC236}">
                  <a16:creationId xmlns:a16="http://schemas.microsoft.com/office/drawing/2014/main" id="{291D91CA-A57E-4083-9B28-16E899A63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9" name="Line 137">
              <a:extLst>
                <a:ext uri="{FF2B5EF4-FFF2-40B4-BE49-F238E27FC236}">
                  <a16:creationId xmlns:a16="http://schemas.microsoft.com/office/drawing/2014/main" id="{DFC02159-89B7-4835-BC25-51A089F061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0" name="Line 138">
              <a:extLst>
                <a:ext uri="{FF2B5EF4-FFF2-40B4-BE49-F238E27FC236}">
                  <a16:creationId xmlns:a16="http://schemas.microsoft.com/office/drawing/2014/main" id="{D9939A21-3226-4EBB-AE35-49495C8BF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1" name="Line 139">
              <a:extLst>
                <a:ext uri="{FF2B5EF4-FFF2-40B4-BE49-F238E27FC236}">
                  <a16:creationId xmlns:a16="http://schemas.microsoft.com/office/drawing/2014/main" id="{E4802C99-945B-47FB-A51E-CE70ACC5B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2" name="Line 140">
              <a:extLst>
                <a:ext uri="{FF2B5EF4-FFF2-40B4-BE49-F238E27FC236}">
                  <a16:creationId xmlns:a16="http://schemas.microsoft.com/office/drawing/2014/main" id="{AC9AEBCC-0272-422B-B713-1A57FAA54D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3" name="Line 141">
              <a:extLst>
                <a:ext uri="{FF2B5EF4-FFF2-40B4-BE49-F238E27FC236}">
                  <a16:creationId xmlns:a16="http://schemas.microsoft.com/office/drawing/2014/main" id="{C524BA02-AF95-4327-BFED-4F3313B300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4" name="Line 142">
              <a:extLst>
                <a:ext uri="{FF2B5EF4-FFF2-40B4-BE49-F238E27FC236}">
                  <a16:creationId xmlns:a16="http://schemas.microsoft.com/office/drawing/2014/main" id="{C7ADE29B-BFD9-40CE-820D-C0D6ED338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041866" y="25411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Line 143">
              <a:extLst>
                <a:ext uri="{FF2B5EF4-FFF2-40B4-BE49-F238E27FC236}">
                  <a16:creationId xmlns:a16="http://schemas.microsoft.com/office/drawing/2014/main" id="{DC69A222-789D-42A4-94D7-B3E986CECF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62516" y="24426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Line 144">
              <a:extLst>
                <a:ext uri="{FF2B5EF4-FFF2-40B4-BE49-F238E27FC236}">
                  <a16:creationId xmlns:a16="http://schemas.microsoft.com/office/drawing/2014/main" id="{AC892225-5E94-48BD-A419-04C04BD59E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83166" y="23442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7" name="Line 145">
              <a:extLst>
                <a:ext uri="{FF2B5EF4-FFF2-40B4-BE49-F238E27FC236}">
                  <a16:creationId xmlns:a16="http://schemas.microsoft.com/office/drawing/2014/main" id="{410EDAC4-0B39-4686-B7E3-63F9B4313D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05404" y="22442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8" name="Line 146">
              <a:extLst>
                <a:ext uri="{FF2B5EF4-FFF2-40B4-BE49-F238E27FC236}">
                  <a16:creationId xmlns:a16="http://schemas.microsoft.com/office/drawing/2014/main" id="{83A923A4-2D90-48A6-B153-CECE673B4A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Line 147">
              <a:extLst>
                <a:ext uri="{FF2B5EF4-FFF2-40B4-BE49-F238E27FC236}">
                  <a16:creationId xmlns:a16="http://schemas.microsoft.com/office/drawing/2014/main" id="{38139C46-DD47-4548-A317-F04280033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0" name="Line 148">
              <a:extLst>
                <a:ext uri="{FF2B5EF4-FFF2-40B4-BE49-F238E27FC236}">
                  <a16:creationId xmlns:a16="http://schemas.microsoft.com/office/drawing/2014/main" id="{DB4E82FA-20FE-4682-8F7A-30625C5A8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1" name="Line 149">
              <a:extLst>
                <a:ext uri="{FF2B5EF4-FFF2-40B4-BE49-F238E27FC236}">
                  <a16:creationId xmlns:a16="http://schemas.microsoft.com/office/drawing/2014/main" id="{8B2652CA-AF1D-4BD4-ACB2-5052E9AFA4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2" name="Line 150">
              <a:extLst>
                <a:ext uri="{FF2B5EF4-FFF2-40B4-BE49-F238E27FC236}">
                  <a16:creationId xmlns:a16="http://schemas.microsoft.com/office/drawing/2014/main" id="{D7780434-59BF-433F-9AF7-15649307AA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3" name="Line 151">
              <a:extLst>
                <a:ext uri="{FF2B5EF4-FFF2-40B4-BE49-F238E27FC236}">
                  <a16:creationId xmlns:a16="http://schemas.microsoft.com/office/drawing/2014/main" id="{3122B659-BC13-4729-81B4-B3B47D3FF0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4" name="Line 152">
              <a:extLst>
                <a:ext uri="{FF2B5EF4-FFF2-40B4-BE49-F238E27FC236}">
                  <a16:creationId xmlns:a16="http://schemas.microsoft.com/office/drawing/2014/main" id="{E3731359-9917-407E-94F8-DCCCCED5D2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5" name="Line 154">
              <a:extLst>
                <a:ext uri="{FF2B5EF4-FFF2-40B4-BE49-F238E27FC236}">
                  <a16:creationId xmlns:a16="http://schemas.microsoft.com/office/drawing/2014/main" id="{365BAB2B-3CED-4417-A688-2EE479F3D5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6" name="Line 155">
              <a:extLst>
                <a:ext uri="{FF2B5EF4-FFF2-40B4-BE49-F238E27FC236}">
                  <a16:creationId xmlns:a16="http://schemas.microsoft.com/office/drawing/2014/main" id="{9C7F9025-D98F-4D19-B319-53A4F33394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7" name="Line 156">
              <a:extLst>
                <a:ext uri="{FF2B5EF4-FFF2-40B4-BE49-F238E27FC236}">
                  <a16:creationId xmlns:a16="http://schemas.microsoft.com/office/drawing/2014/main" id="{68DE8A75-8963-4CBF-8E86-D395A99CC7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8" name="Line 157">
              <a:extLst>
                <a:ext uri="{FF2B5EF4-FFF2-40B4-BE49-F238E27FC236}">
                  <a16:creationId xmlns:a16="http://schemas.microsoft.com/office/drawing/2014/main" id="{F376D657-6846-436E-87C8-2A18038A1A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9" name="Line 158">
              <a:extLst>
                <a:ext uri="{FF2B5EF4-FFF2-40B4-BE49-F238E27FC236}">
                  <a16:creationId xmlns:a16="http://schemas.microsoft.com/office/drawing/2014/main" id="{27B431B5-0E21-45E1-BE80-4F95F96296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2E8160A1-F6D6-4473-B7F8-195D33C8DB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71" name="Line 160">
              <a:extLst>
                <a:ext uri="{FF2B5EF4-FFF2-40B4-BE49-F238E27FC236}">
                  <a16:creationId xmlns:a16="http://schemas.microsoft.com/office/drawing/2014/main" id="{9C945CE9-B6B1-4634-A216-D9B4EDC5FD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2" name="Line 161">
              <a:extLst>
                <a:ext uri="{FF2B5EF4-FFF2-40B4-BE49-F238E27FC236}">
                  <a16:creationId xmlns:a16="http://schemas.microsoft.com/office/drawing/2014/main" id="{945FD4B5-974E-4AB0-BC64-103A0BF692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3" name="Line 162">
              <a:extLst>
                <a:ext uri="{FF2B5EF4-FFF2-40B4-BE49-F238E27FC236}">
                  <a16:creationId xmlns:a16="http://schemas.microsoft.com/office/drawing/2014/main" id="{9F8AC8AD-3556-41E4-B65F-FE10176523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11866" y="13504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4" name="Line 163">
              <a:extLst>
                <a:ext uri="{FF2B5EF4-FFF2-40B4-BE49-F238E27FC236}">
                  <a16:creationId xmlns:a16="http://schemas.microsoft.com/office/drawing/2014/main" id="{3DBB8DE4-DED0-4AA9-BAA1-837DD16E0C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32516" y="12520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5" name="Line 164">
              <a:extLst>
                <a:ext uri="{FF2B5EF4-FFF2-40B4-BE49-F238E27FC236}">
                  <a16:creationId xmlns:a16="http://schemas.microsoft.com/office/drawing/2014/main" id="{6181B7D5-BDF8-4208-B43C-C8F4A7EA6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554754" y="11536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6" name="Line 165">
              <a:extLst>
                <a:ext uri="{FF2B5EF4-FFF2-40B4-BE49-F238E27FC236}">
                  <a16:creationId xmlns:a16="http://schemas.microsoft.com/office/drawing/2014/main" id="{C54FB17F-6A43-457F-9B3A-B1CA38B10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75404" y="10552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7" name="Line 166">
              <a:extLst>
                <a:ext uri="{FF2B5EF4-FFF2-40B4-BE49-F238E27FC236}">
                  <a16:creationId xmlns:a16="http://schemas.microsoft.com/office/drawing/2014/main" id="{335C4E25-0F42-438F-BE40-50C48F8A07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8" name="Line 167">
              <a:extLst>
                <a:ext uri="{FF2B5EF4-FFF2-40B4-BE49-F238E27FC236}">
                  <a16:creationId xmlns:a16="http://schemas.microsoft.com/office/drawing/2014/main" id="{C089973B-0712-42BB-B6DD-A67FBE50D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9" name="Line 168">
              <a:extLst>
                <a:ext uri="{FF2B5EF4-FFF2-40B4-BE49-F238E27FC236}">
                  <a16:creationId xmlns:a16="http://schemas.microsoft.com/office/drawing/2014/main" id="{36170912-4CF6-4142-A260-7F6E580CF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0" name="Line 169">
              <a:extLst>
                <a:ext uri="{FF2B5EF4-FFF2-40B4-BE49-F238E27FC236}">
                  <a16:creationId xmlns:a16="http://schemas.microsoft.com/office/drawing/2014/main" id="{B00449B1-781D-4977-990B-76408CE15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1" name="Line 170">
              <a:extLst>
                <a:ext uri="{FF2B5EF4-FFF2-40B4-BE49-F238E27FC236}">
                  <a16:creationId xmlns:a16="http://schemas.microsoft.com/office/drawing/2014/main" id="{6A3E8F59-739F-4B4A-8A22-DA88691185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2" name="Line 171">
              <a:extLst>
                <a:ext uri="{FF2B5EF4-FFF2-40B4-BE49-F238E27FC236}">
                  <a16:creationId xmlns:a16="http://schemas.microsoft.com/office/drawing/2014/main" id="{7B1D3759-D517-421F-A9B7-DD0A2BE64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3" name="Line 172">
              <a:extLst>
                <a:ext uri="{FF2B5EF4-FFF2-40B4-BE49-F238E27FC236}">
                  <a16:creationId xmlns:a16="http://schemas.microsoft.com/office/drawing/2014/main" id="{0C79CA41-BC36-4551-8A2C-1AD1D236A2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4" name="Line 173">
              <a:extLst>
                <a:ext uri="{FF2B5EF4-FFF2-40B4-BE49-F238E27FC236}">
                  <a16:creationId xmlns:a16="http://schemas.microsoft.com/office/drawing/2014/main" id="{AAAB719D-0EFD-4C3F-A331-9DC36CBCF2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72192" y="14568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Line 174">
              <a:extLst>
                <a:ext uri="{FF2B5EF4-FFF2-40B4-BE49-F238E27FC236}">
                  <a16:creationId xmlns:a16="http://schemas.microsoft.com/office/drawing/2014/main" id="{590A6392-17B4-4166-A872-C884AD7E0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92842" y="13584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6" name="Line 175">
              <a:extLst>
                <a:ext uri="{FF2B5EF4-FFF2-40B4-BE49-F238E27FC236}">
                  <a16:creationId xmlns:a16="http://schemas.microsoft.com/office/drawing/2014/main" id="{B86539E8-F766-4216-9354-36E68E376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15079" y="125999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7" name="Line 176">
              <a:extLst>
                <a:ext uri="{FF2B5EF4-FFF2-40B4-BE49-F238E27FC236}">
                  <a16:creationId xmlns:a16="http://schemas.microsoft.com/office/drawing/2014/main" id="{D1A33C9A-80BB-42E8-BFAA-BCDF2B63BE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735729" y="11615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8" name="Line 177">
              <a:extLst>
                <a:ext uri="{FF2B5EF4-FFF2-40B4-BE49-F238E27FC236}">
                  <a16:creationId xmlns:a16="http://schemas.microsoft.com/office/drawing/2014/main" id="{CB764C24-E582-4D70-AED9-DC8812B234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252879" y="30237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89" name="Line 178">
              <a:extLst>
                <a:ext uri="{FF2B5EF4-FFF2-40B4-BE49-F238E27FC236}">
                  <a16:creationId xmlns:a16="http://schemas.microsoft.com/office/drawing/2014/main" id="{BAC062FF-DA14-470B-98F6-7616629585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373529" y="2926874"/>
              <a:ext cx="223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Line 179">
              <a:extLst>
                <a:ext uri="{FF2B5EF4-FFF2-40B4-BE49-F238E27FC236}">
                  <a16:creationId xmlns:a16="http://schemas.microsoft.com/office/drawing/2014/main" id="{F60EFA6B-6C24-4128-B526-D3D0E000AC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95766" y="28268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1" name="Line 180">
              <a:extLst>
                <a:ext uri="{FF2B5EF4-FFF2-40B4-BE49-F238E27FC236}">
                  <a16:creationId xmlns:a16="http://schemas.microsoft.com/office/drawing/2014/main" id="{3150DB95-11A3-49A3-BC8E-6A2F2B225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16416" y="27284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2" name="Line 181">
              <a:extLst>
                <a:ext uri="{FF2B5EF4-FFF2-40B4-BE49-F238E27FC236}">
                  <a16:creationId xmlns:a16="http://schemas.microsoft.com/office/drawing/2014/main" id="{B24C4C5E-D55B-4E26-8899-5983C8C92C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37066" y="26300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3" name="Line 182">
              <a:extLst>
                <a:ext uri="{FF2B5EF4-FFF2-40B4-BE49-F238E27FC236}">
                  <a16:creationId xmlns:a16="http://schemas.microsoft.com/office/drawing/2014/main" id="{DF6DA94E-D1F7-4057-8FC4-CBE6C1EA2D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35441" y="30332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4" name="Line 183">
              <a:extLst>
                <a:ext uri="{FF2B5EF4-FFF2-40B4-BE49-F238E27FC236}">
                  <a16:creationId xmlns:a16="http://schemas.microsoft.com/office/drawing/2014/main" id="{69F7D4A2-767D-459C-8193-DCA508C9BF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556091" y="29348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5" name="Line 184">
              <a:extLst>
                <a:ext uri="{FF2B5EF4-FFF2-40B4-BE49-F238E27FC236}">
                  <a16:creationId xmlns:a16="http://schemas.microsoft.com/office/drawing/2014/main" id="{C63D7033-B193-4A4C-ABFD-865149F572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78328" y="28363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6" name="Line 185">
              <a:extLst>
                <a:ext uri="{FF2B5EF4-FFF2-40B4-BE49-F238E27FC236}">
                  <a16:creationId xmlns:a16="http://schemas.microsoft.com/office/drawing/2014/main" id="{1629C291-CF34-41B4-92DF-FD78C32D83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98978" y="27379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Line 186">
              <a:extLst>
                <a:ext uri="{FF2B5EF4-FFF2-40B4-BE49-F238E27FC236}">
                  <a16:creationId xmlns:a16="http://schemas.microsoft.com/office/drawing/2014/main" id="{CA381EC3-91A1-422B-882E-03C758D8B3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19628" y="26395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pic>
          <p:nvPicPr>
            <p:cNvPr id="398" name="Picture 187">
              <a:extLst>
                <a:ext uri="{FF2B5EF4-FFF2-40B4-BE49-F238E27FC236}">
                  <a16:creationId xmlns:a16="http://schemas.microsoft.com/office/drawing/2014/main" id="{19C7BE2B-9DF0-48B9-8FA1-06C6525D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3021679">
              <a:off x="6254591" y="164625"/>
              <a:ext cx="263525" cy="3281362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399" name="Oval 188">
              <a:extLst>
                <a:ext uri="{FF2B5EF4-FFF2-40B4-BE49-F238E27FC236}">
                  <a16:creationId xmlns:a16="http://schemas.microsoft.com/office/drawing/2014/main" id="{E6ED2BF9-F120-4C25-B1FD-7B37DD8D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798" y="1056005"/>
              <a:ext cx="88900" cy="95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58A3E97-A1CA-46A2-99CC-BE8EC84D2A47}"/>
                </a:ext>
              </a:extLst>
            </p:cNvPr>
            <p:cNvSpPr/>
            <p:nvPr/>
          </p:nvSpPr>
          <p:spPr bwMode="auto">
            <a:xfrm rot="19190903">
              <a:off x="6358573" y="2033905"/>
              <a:ext cx="557212" cy="2286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401" name="Oval 200">
              <a:extLst>
                <a:ext uri="{FF2B5EF4-FFF2-40B4-BE49-F238E27FC236}">
                  <a16:creationId xmlns:a16="http://schemas.microsoft.com/office/drawing/2014/main" id="{29B7F859-AED0-4949-A57E-1033323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010" y="196088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2" name="AutoShape 10">
              <a:extLst>
                <a:ext uri="{FF2B5EF4-FFF2-40B4-BE49-F238E27FC236}">
                  <a16:creationId xmlns:a16="http://schemas.microsoft.com/office/drawing/2014/main" id="{2E0AD8AB-816B-41DE-947D-A4016230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1334503"/>
              <a:ext cx="514052" cy="2374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noFill/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3" name="Rectangle 11">
              <a:extLst>
                <a:ext uri="{FF2B5EF4-FFF2-40B4-BE49-F238E27FC236}">
                  <a16:creationId xmlns:a16="http://schemas.microsoft.com/office/drawing/2014/main" id="{906E4F5F-5F9D-4527-8B04-C1A508A6C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6315" y="1283610"/>
              <a:ext cx="514052" cy="856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4" name="AutoShape 12">
              <a:extLst>
                <a:ext uri="{FF2B5EF4-FFF2-40B4-BE49-F238E27FC236}">
                  <a16:creationId xmlns:a16="http://schemas.microsoft.com/office/drawing/2014/main" id="{E25DFEB6-C4F7-4C4F-86C9-FD22C09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992805"/>
              <a:ext cx="514052" cy="56876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405" name="Picture 13 1" descr="Product Picture">
              <a:extLst>
                <a:ext uri="{FF2B5EF4-FFF2-40B4-BE49-F238E27FC236}">
                  <a16:creationId xmlns:a16="http://schemas.microsoft.com/office/drawing/2014/main" id="{9E5C6BDA-2D5E-433E-A370-6D450D335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000" r="63148" b="48000"/>
            <a:stretch>
              <a:fillRect/>
            </a:stretch>
          </p:blipFill>
          <p:spPr bwMode="auto">
            <a:xfrm flipH="1">
              <a:off x="2257241" y="999864"/>
              <a:ext cx="411010" cy="35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6" name="Rectangle 14 1">
              <a:extLst>
                <a:ext uri="{FF2B5EF4-FFF2-40B4-BE49-F238E27FC236}">
                  <a16:creationId xmlns:a16="http://schemas.microsoft.com/office/drawing/2014/main" id="{B6D0F88B-DAA1-4791-AFA6-FC0CC929A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44505" y="1247659"/>
              <a:ext cx="42838" cy="1146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7" name="AutoShape 15">
              <a:extLst>
                <a:ext uri="{FF2B5EF4-FFF2-40B4-BE49-F238E27FC236}">
                  <a16:creationId xmlns:a16="http://schemas.microsoft.com/office/drawing/2014/main" id="{17DEA88B-282A-4401-AF3D-4E2A4E142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5974" y="1224520"/>
              <a:ext cx="113476" cy="3021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9" name="Arc 17">
              <a:extLst>
                <a:ext uri="{FF2B5EF4-FFF2-40B4-BE49-F238E27FC236}">
                  <a16:creationId xmlns:a16="http://schemas.microsoft.com/office/drawing/2014/main" id="{2A6AE2D5-24FF-465A-A84D-B429907F33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177" y="919045"/>
              <a:ext cx="31300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0" name="Arc 18">
              <a:extLst>
                <a:ext uri="{FF2B5EF4-FFF2-40B4-BE49-F238E27FC236}">
                  <a16:creationId xmlns:a16="http://schemas.microsoft.com/office/drawing/2014/main" id="{62D3560E-5471-4489-9360-CC8856429FA2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061629" y="919045"/>
              <a:ext cx="30517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AutoShape 19">
              <a:extLst>
                <a:ext uri="{FF2B5EF4-FFF2-40B4-BE49-F238E27FC236}">
                  <a16:creationId xmlns:a16="http://schemas.microsoft.com/office/drawing/2014/main" id="{D0FC8D39-74C8-414E-ABE7-4A67CF664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068523" y="966942"/>
              <a:ext cx="446901" cy="92634"/>
            </a:xfrm>
            <a:custGeom>
              <a:avLst/>
              <a:gdLst>
                <a:gd name="T0" fmla="*/ 364 w 21600"/>
                <a:gd name="T1" fmla="*/ 40 h 21600"/>
                <a:gd name="T2" fmla="*/ 193 w 21600"/>
                <a:gd name="T3" fmla="*/ 80 h 21600"/>
                <a:gd name="T4" fmla="*/ 22 w 21600"/>
                <a:gd name="T5" fmla="*/ 40 h 21600"/>
                <a:gd name="T6" fmla="*/ 19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22 w 21600"/>
                <a:gd name="T13" fmla="*/ 2970 h 21600"/>
                <a:gd name="T14" fmla="*/ 18578 w 21600"/>
                <a:gd name="T15" fmla="*/ 186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435" y="21600"/>
                  </a:lnTo>
                  <a:lnTo>
                    <a:pt x="191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 21">
              <a:extLst>
                <a:ext uri="{FF2B5EF4-FFF2-40B4-BE49-F238E27FC236}">
                  <a16:creationId xmlns:a16="http://schemas.microsoft.com/office/drawing/2014/main" id="{89579340-F01A-48DC-AE95-448C0F162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918" y="874277"/>
              <a:ext cx="444848" cy="98240"/>
            </a:xfrm>
            <a:custGeom>
              <a:avLst/>
              <a:gdLst>
                <a:gd name="T0" fmla="*/ 0 w 288"/>
                <a:gd name="T1" fmla="*/ 144 h 144"/>
                <a:gd name="T2" fmla="*/ 0 w 288"/>
                <a:gd name="T3" fmla="*/ 0 h 144"/>
                <a:gd name="T4" fmla="*/ 288 w 288"/>
                <a:gd name="T5" fmla="*/ 0 h 144"/>
                <a:gd name="T6" fmla="*/ 288 w 28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144"/>
                <a:gd name="T14" fmla="*/ 288 w 28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144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3" name="Freeform 207">
              <a:extLst>
                <a:ext uri="{FF2B5EF4-FFF2-40B4-BE49-F238E27FC236}">
                  <a16:creationId xmlns:a16="http://schemas.microsoft.com/office/drawing/2014/main" id="{F503B82C-A145-4E89-BE82-A4E11B14DAE3}"/>
                </a:ext>
              </a:extLst>
            </p:cNvPr>
            <p:cNvSpPr/>
            <p:nvPr/>
          </p:nvSpPr>
          <p:spPr bwMode="auto">
            <a:xfrm>
              <a:off x="6719214" y="6158117"/>
              <a:ext cx="2223829" cy="1141794"/>
            </a:xfrm>
            <a:custGeom>
              <a:avLst/>
              <a:gdLst>
                <a:gd name="connsiteX0" fmla="*/ 0 w 5310835"/>
                <a:gd name="connsiteY0" fmla="*/ 0 h 621792"/>
                <a:gd name="connsiteX1" fmla="*/ 5310835 w 5310835"/>
                <a:gd name="connsiteY1" fmla="*/ 621792 h 621792"/>
                <a:gd name="connsiteX0" fmla="*/ 0 w 5310835"/>
                <a:gd name="connsiteY0" fmla="*/ 0 h 872947"/>
                <a:gd name="connsiteX1" fmla="*/ 5310835 w 5310835"/>
                <a:gd name="connsiteY1" fmla="*/ 621792 h 872947"/>
                <a:gd name="connsiteX0" fmla="*/ 0 w 5310835"/>
                <a:gd name="connsiteY0" fmla="*/ 0 h 1676060"/>
                <a:gd name="connsiteX1" fmla="*/ 5310835 w 5310835"/>
                <a:gd name="connsiteY1" fmla="*/ 621792 h 1676060"/>
                <a:gd name="connsiteX0" fmla="*/ 0 w 5010391"/>
                <a:gd name="connsiteY0" fmla="*/ 9224263 h 10900323"/>
                <a:gd name="connsiteX1" fmla="*/ 5010391 w 5010391"/>
                <a:gd name="connsiteY1" fmla="*/ 207266 h 109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391" h="10900323">
                  <a:moveTo>
                    <a:pt x="0" y="9224263"/>
                  </a:moveTo>
                  <a:cubicBezTo>
                    <a:pt x="28543" y="10900323"/>
                    <a:pt x="3240113" y="2"/>
                    <a:pt x="5010391" y="207266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71F92F5-FAFE-47A2-9A1C-FCDE035BF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0158" y="3836573"/>
              <a:ext cx="1774302" cy="1940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15" name="Line 120">
              <a:extLst>
                <a:ext uri="{FF2B5EF4-FFF2-40B4-BE49-F238E27FC236}">
                  <a16:creationId xmlns:a16="http://schemas.microsoft.com/office/drawing/2014/main" id="{79A8B73F-94A3-4C0D-8F10-2ED348CCA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657" y="1371283"/>
              <a:ext cx="968578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cxnSp>
          <p:nvCxnSpPr>
            <p:cNvPr id="417" name="Straight Connector 187">
              <a:extLst>
                <a:ext uri="{FF2B5EF4-FFF2-40B4-BE49-F238E27FC236}">
                  <a16:creationId xmlns:a16="http://schemas.microsoft.com/office/drawing/2014/main" id="{BB4709BF-5660-4FAF-993A-065CAE3EC3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366850" y="4239896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8" name="Straight Connector 189">
              <a:extLst>
                <a:ext uri="{FF2B5EF4-FFF2-40B4-BE49-F238E27FC236}">
                  <a16:creationId xmlns:a16="http://schemas.microsoft.com/office/drawing/2014/main" id="{37B1580C-F691-4A3A-87FA-0A76E5DBA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02380" y="4245869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9" name="Straight Connector 190">
              <a:extLst>
                <a:ext uri="{FF2B5EF4-FFF2-40B4-BE49-F238E27FC236}">
                  <a16:creationId xmlns:a16="http://schemas.microsoft.com/office/drawing/2014/main" id="{5BA9B4CA-B7C9-49A6-BBF7-D2AB47036C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946493" y="5722095"/>
              <a:ext cx="3250861" cy="11087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sp>
          <p:nvSpPr>
            <p:cNvPr id="420" name="Trapezoid 419">
              <a:extLst>
                <a:ext uri="{FF2B5EF4-FFF2-40B4-BE49-F238E27FC236}">
                  <a16:creationId xmlns:a16="http://schemas.microsoft.com/office/drawing/2014/main" id="{196CDA7A-8EB4-4FBF-86F2-CB04EDE54D25}"/>
                </a:ext>
              </a:extLst>
            </p:cNvPr>
            <p:cNvSpPr/>
            <p:nvPr/>
          </p:nvSpPr>
          <p:spPr>
            <a:xfrm>
              <a:off x="5274310" y="3351530"/>
              <a:ext cx="533400" cy="213360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21" name="Line 117 2">
              <a:extLst>
                <a:ext uri="{FF2B5EF4-FFF2-40B4-BE49-F238E27FC236}">
                  <a16:creationId xmlns:a16="http://schemas.microsoft.com/office/drawing/2014/main" id="{45F02DD2-974B-444F-84A3-70CAF2B3E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2120" y="3148648"/>
              <a:ext cx="0" cy="267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5DF010B-617C-4092-8B66-450FE01903C4}"/>
                </a:ext>
              </a:extLst>
            </p:cNvPr>
            <p:cNvSpPr/>
            <p:nvPr/>
          </p:nvSpPr>
          <p:spPr bwMode="auto">
            <a:xfrm rot="5400000">
              <a:off x="117226" y="3672359"/>
              <a:ext cx="4339450" cy="964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C6ABF77-9ECA-4BDA-9E8C-BD3D2FC6BBB5}"/>
                </a:ext>
              </a:extLst>
            </p:cNvPr>
            <p:cNvCxnSpPr/>
            <p:nvPr/>
          </p:nvCxnSpPr>
          <p:spPr bwMode="auto">
            <a:xfrm rot="5400000">
              <a:off x="161034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008FAF4-C528-46DF-8E67-693BFFC7E948}"/>
                </a:ext>
              </a:extLst>
            </p:cNvPr>
            <p:cNvCxnSpPr/>
            <p:nvPr/>
          </p:nvCxnSpPr>
          <p:spPr bwMode="auto">
            <a:xfrm rot="5400000">
              <a:off x="71000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27" name="Freeform 262">
              <a:extLst>
                <a:ext uri="{FF2B5EF4-FFF2-40B4-BE49-F238E27FC236}">
                  <a16:creationId xmlns:a16="http://schemas.microsoft.com/office/drawing/2014/main" id="{6AA2AA5C-4389-4F60-8C95-54DC2C7C9872}"/>
                </a:ext>
              </a:extLst>
            </p:cNvPr>
            <p:cNvSpPr/>
            <p:nvPr/>
          </p:nvSpPr>
          <p:spPr bwMode="auto">
            <a:xfrm>
              <a:off x="5878576" y="2372621"/>
              <a:ext cx="613258" cy="360376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8" name="Freeform 257">
              <a:extLst>
                <a:ext uri="{FF2B5EF4-FFF2-40B4-BE49-F238E27FC236}">
                  <a16:creationId xmlns:a16="http://schemas.microsoft.com/office/drawing/2014/main" id="{2B810385-2211-49A1-AF17-3D0EAF4F6182}"/>
                </a:ext>
              </a:extLst>
            </p:cNvPr>
            <p:cNvSpPr/>
            <p:nvPr/>
          </p:nvSpPr>
          <p:spPr bwMode="auto">
            <a:xfrm>
              <a:off x="5943613" y="2503805"/>
              <a:ext cx="547687" cy="3467100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9" name="Freeform 264">
              <a:extLst>
                <a:ext uri="{FF2B5EF4-FFF2-40B4-BE49-F238E27FC236}">
                  <a16:creationId xmlns:a16="http://schemas.microsoft.com/office/drawing/2014/main" id="{8E74EB7C-90BA-4A1F-A4B5-3FF5BC539B72}"/>
                </a:ext>
              </a:extLst>
            </p:cNvPr>
            <p:cNvSpPr/>
            <p:nvPr/>
          </p:nvSpPr>
          <p:spPr bwMode="auto">
            <a:xfrm>
              <a:off x="6474460" y="2522855"/>
              <a:ext cx="209550" cy="4105275"/>
            </a:xfrm>
            <a:custGeom>
              <a:avLst/>
              <a:gdLst>
                <a:gd name="connsiteX0" fmla="*/ 9525 w 192087"/>
                <a:gd name="connsiteY0" fmla="*/ 0 h 3114675"/>
                <a:gd name="connsiteX1" fmla="*/ 190500 w 192087"/>
                <a:gd name="connsiteY1" fmla="*/ 304800 h 3114675"/>
                <a:gd name="connsiteX2" fmla="*/ 0 w 192087"/>
                <a:gd name="connsiteY2" fmla="*/ 1000125 h 3114675"/>
                <a:gd name="connsiteX3" fmla="*/ 190500 w 192087"/>
                <a:gd name="connsiteY3" fmla="*/ 1571625 h 3114675"/>
                <a:gd name="connsiteX4" fmla="*/ 9525 w 192087"/>
                <a:gd name="connsiteY4" fmla="*/ 2362200 h 3114675"/>
                <a:gd name="connsiteX5" fmla="*/ 190500 w 192087"/>
                <a:gd name="connsiteY5" fmla="*/ 311467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87" h="3114675">
                  <a:moveTo>
                    <a:pt x="9525" y="0"/>
                  </a:moveTo>
                  <a:cubicBezTo>
                    <a:pt x="100806" y="69056"/>
                    <a:pt x="192087" y="138113"/>
                    <a:pt x="190500" y="304800"/>
                  </a:cubicBezTo>
                  <a:cubicBezTo>
                    <a:pt x="188913" y="471487"/>
                    <a:pt x="0" y="788988"/>
                    <a:pt x="0" y="1000125"/>
                  </a:cubicBezTo>
                  <a:cubicBezTo>
                    <a:pt x="0" y="1211262"/>
                    <a:pt x="188913" y="1344613"/>
                    <a:pt x="190500" y="1571625"/>
                  </a:cubicBezTo>
                  <a:cubicBezTo>
                    <a:pt x="192087" y="1798637"/>
                    <a:pt x="9525" y="2105025"/>
                    <a:pt x="9525" y="2362200"/>
                  </a:cubicBezTo>
                  <a:cubicBezTo>
                    <a:pt x="9525" y="2619375"/>
                    <a:pt x="100012" y="2867025"/>
                    <a:pt x="190500" y="3114675"/>
                  </a:cubicBezTo>
                </a:path>
              </a:pathLst>
            </a:custGeom>
            <a:noFill/>
            <a:ln w="38100" cap="flat" cmpd="sng" algn="ctr">
              <a:solidFill>
                <a:srgbClr val="6B310A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8E4983C-08E4-4AB0-BF1A-3073572AB60D}"/>
                </a:ext>
              </a:extLst>
            </p:cNvPr>
            <p:cNvSpPr/>
            <p:nvPr/>
          </p:nvSpPr>
          <p:spPr bwMode="auto">
            <a:xfrm>
              <a:off x="2326042" y="54481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22DF2F9-3151-4F12-97EB-88F95E1726E8}"/>
                </a:ext>
              </a:extLst>
            </p:cNvPr>
            <p:cNvCxnSpPr/>
            <p:nvPr/>
          </p:nvCxnSpPr>
          <p:spPr bwMode="auto">
            <a:xfrm>
              <a:off x="2326042" y="54502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B47D6B-6CAB-4477-B8AE-568BA7888324}"/>
                </a:ext>
              </a:extLst>
            </p:cNvPr>
            <p:cNvCxnSpPr/>
            <p:nvPr/>
          </p:nvCxnSpPr>
          <p:spPr bwMode="auto">
            <a:xfrm>
              <a:off x="2326042" y="54929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A4A05B7-0BDB-4644-80F1-4695D4F31440}"/>
                </a:ext>
              </a:extLst>
            </p:cNvPr>
            <p:cNvSpPr/>
            <p:nvPr/>
          </p:nvSpPr>
          <p:spPr bwMode="auto">
            <a:xfrm>
              <a:off x="2326042" y="56005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D439B8C-BD44-4942-9646-DF65FD9B8211}"/>
                </a:ext>
              </a:extLst>
            </p:cNvPr>
            <p:cNvCxnSpPr/>
            <p:nvPr/>
          </p:nvCxnSpPr>
          <p:spPr bwMode="auto">
            <a:xfrm>
              <a:off x="2326042" y="56026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7E1762B0-7EEB-4B48-8BD3-C5295834959A}"/>
                </a:ext>
              </a:extLst>
            </p:cNvPr>
            <p:cNvCxnSpPr/>
            <p:nvPr/>
          </p:nvCxnSpPr>
          <p:spPr bwMode="auto">
            <a:xfrm>
              <a:off x="2326042" y="56453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39E3351-9004-4A83-8F99-1B52CBD5C6DE}"/>
                </a:ext>
              </a:extLst>
            </p:cNvPr>
            <p:cNvSpPr/>
            <p:nvPr/>
          </p:nvSpPr>
          <p:spPr bwMode="auto">
            <a:xfrm>
              <a:off x="2326042" y="57529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FAC8CFE-5644-44C0-A6C3-D302B62E42F5}"/>
                </a:ext>
              </a:extLst>
            </p:cNvPr>
            <p:cNvCxnSpPr/>
            <p:nvPr/>
          </p:nvCxnSpPr>
          <p:spPr bwMode="auto">
            <a:xfrm>
              <a:off x="2326042" y="57550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2DD3D1A7-123E-4C83-A0E5-71B360CE2A7B}"/>
                </a:ext>
              </a:extLst>
            </p:cNvPr>
            <p:cNvCxnSpPr/>
            <p:nvPr/>
          </p:nvCxnSpPr>
          <p:spPr bwMode="auto">
            <a:xfrm>
              <a:off x="2326042" y="57977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42" name="Flowchart: Collate 441">
              <a:extLst>
                <a:ext uri="{FF2B5EF4-FFF2-40B4-BE49-F238E27FC236}">
                  <a16:creationId xmlns:a16="http://schemas.microsoft.com/office/drawing/2014/main" id="{E1B5407E-CB01-4025-B59B-3E2FA42853BE}"/>
                </a:ext>
              </a:extLst>
            </p:cNvPr>
            <p:cNvSpPr/>
            <p:nvPr/>
          </p:nvSpPr>
          <p:spPr bwMode="auto">
            <a:xfrm>
              <a:off x="2208159" y="5892008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3" name="Flowchart: Collate 442">
              <a:extLst>
                <a:ext uri="{FF2B5EF4-FFF2-40B4-BE49-F238E27FC236}">
                  <a16:creationId xmlns:a16="http://schemas.microsoft.com/office/drawing/2014/main" id="{3345CB7E-6C15-4C77-965E-E64889A5D5A4}"/>
                </a:ext>
              </a:extLst>
            </p:cNvPr>
            <p:cNvSpPr/>
            <p:nvPr/>
          </p:nvSpPr>
          <p:spPr bwMode="auto">
            <a:xfrm>
              <a:off x="5930636" y="5959582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D8C1EB-C812-4933-92BE-3898CE5237D6}"/>
                </a:ext>
              </a:extLst>
            </p:cNvPr>
            <p:cNvSpPr/>
            <p:nvPr/>
          </p:nvSpPr>
          <p:spPr bwMode="auto">
            <a:xfrm>
              <a:off x="3521710" y="-629920"/>
              <a:ext cx="2476500" cy="1247775"/>
            </a:xfrm>
            <a:custGeom>
              <a:avLst/>
              <a:gdLst>
                <a:gd name="connsiteX0" fmla="*/ 3527 w 2476500"/>
                <a:gd name="connsiteY0" fmla="*/ 0 h 1247775"/>
                <a:gd name="connsiteX1" fmla="*/ 2472974 w 2476500"/>
                <a:gd name="connsiteY1" fmla="*/ 0 h 1247775"/>
                <a:gd name="connsiteX2" fmla="*/ 2476500 w 2476500"/>
                <a:gd name="connsiteY2" fmla="*/ 17467 h 1247775"/>
                <a:gd name="connsiteX3" fmla="*/ 2476500 w 2476500"/>
                <a:gd name="connsiteY3" fmla="*/ 1001708 h 1247775"/>
                <a:gd name="connsiteX4" fmla="*/ 2230433 w 2476500"/>
                <a:gd name="connsiteY4" fmla="*/ 1247775 h 1247775"/>
                <a:gd name="connsiteX5" fmla="*/ 246067 w 2476500"/>
                <a:gd name="connsiteY5" fmla="*/ 1247775 h 1247775"/>
                <a:gd name="connsiteX6" fmla="*/ 0 w 2476500"/>
                <a:gd name="connsiteY6" fmla="*/ 1001708 h 1247775"/>
                <a:gd name="connsiteX7" fmla="*/ 0 w 2476500"/>
                <a:gd name="connsiteY7" fmla="*/ 17467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247775">
                  <a:moveTo>
                    <a:pt x="3527" y="0"/>
                  </a:moveTo>
                  <a:lnTo>
                    <a:pt x="2472974" y="0"/>
                  </a:lnTo>
                  <a:lnTo>
                    <a:pt x="2476500" y="17467"/>
                  </a:lnTo>
                  <a:lnTo>
                    <a:pt x="2476500" y="1001708"/>
                  </a:lnTo>
                  <a:cubicBezTo>
                    <a:pt x="2476500" y="1137607"/>
                    <a:pt x="2366332" y="1247775"/>
                    <a:pt x="2230433" y="1247775"/>
                  </a:cubicBezTo>
                  <a:lnTo>
                    <a:pt x="246067" y="1247775"/>
                  </a:lnTo>
                  <a:cubicBezTo>
                    <a:pt x="110168" y="1247775"/>
                    <a:pt x="0" y="1137607"/>
                    <a:pt x="0" y="1001708"/>
                  </a:cubicBezTo>
                  <a:lnTo>
                    <a:pt x="0" y="17467"/>
                  </a:lnTo>
                  <a:close/>
                </a:path>
              </a:pathLst>
            </a:custGeom>
            <a:solidFill>
              <a:srgbClr val="6B310A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6" name="Freeform 274">
              <a:extLst>
                <a:ext uri="{FF2B5EF4-FFF2-40B4-BE49-F238E27FC236}">
                  <a16:creationId xmlns:a16="http://schemas.microsoft.com/office/drawing/2014/main" id="{0F03BDA2-4D31-49F6-9B74-0CE4696F634D}"/>
                </a:ext>
              </a:extLst>
            </p:cNvPr>
            <p:cNvSpPr/>
            <p:nvPr/>
          </p:nvSpPr>
          <p:spPr bwMode="auto">
            <a:xfrm rot="16200000" flipV="1">
              <a:off x="3360526" y="-131442"/>
              <a:ext cx="666088" cy="210088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7" name="Freeform 275">
              <a:extLst>
                <a:ext uri="{FF2B5EF4-FFF2-40B4-BE49-F238E27FC236}">
                  <a16:creationId xmlns:a16="http://schemas.microsoft.com/office/drawing/2014/main" id="{13E05624-205F-43DC-8C5E-6119FB6D9877}"/>
                </a:ext>
              </a:extLst>
            </p:cNvPr>
            <p:cNvSpPr/>
            <p:nvPr/>
          </p:nvSpPr>
          <p:spPr bwMode="auto">
            <a:xfrm rot="16200000" flipV="1">
              <a:off x="3359494" y="-126637"/>
              <a:ext cx="594868" cy="2021212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9F6F13A-2662-4DB8-BB5E-7B6B64289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08445" y="461831"/>
              <a:ext cx="34684" cy="530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058EF497-6F79-4EC8-A258-07EE8AF2B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97877" y="4610292"/>
              <a:ext cx="1776583" cy="209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0DCD8D6E-913F-4955-B36E-D9105073B357}"/>
                </a:ext>
              </a:extLst>
            </p:cNvPr>
            <p:cNvCxnSpPr>
              <a:cxnSpLocks/>
              <a:endCxn id="443" idx="2"/>
            </p:cNvCxnSpPr>
            <p:nvPr/>
          </p:nvCxnSpPr>
          <p:spPr bwMode="auto">
            <a:xfrm>
              <a:off x="4649951" y="6009252"/>
              <a:ext cx="1356885" cy="8368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A3787E27-18DD-43BC-A9BD-6A3AC65D7DFB}"/>
                </a:ext>
              </a:extLst>
            </p:cNvPr>
            <p:cNvCxnSpPr>
              <a:cxnSpLocks/>
              <a:endCxn id="442" idx="2"/>
            </p:cNvCxnSpPr>
            <p:nvPr/>
          </p:nvCxnSpPr>
          <p:spPr bwMode="auto">
            <a:xfrm flipH="1">
              <a:off x="2284359" y="6009252"/>
              <a:ext cx="610047" cy="1610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072C9B27-B66F-4A5B-B168-16D875E87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08861" y="2099205"/>
              <a:ext cx="277421" cy="18706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E0FC1A7-BFDB-4920-B51A-883BC104ECF1}"/>
                </a:ext>
              </a:extLst>
            </p:cNvPr>
            <p:cNvSpPr/>
            <p:nvPr/>
          </p:nvSpPr>
          <p:spPr bwMode="auto">
            <a:xfrm>
              <a:off x="2257286" y="785412"/>
              <a:ext cx="45719" cy="1590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7C08FC99-0D00-4304-91BC-59C4C140489A}"/>
                </a:ext>
              </a:extLst>
            </p:cNvPr>
            <p:cNvCxnSpPr>
              <a:cxnSpLocks/>
              <a:endCxn id="412" idx="2"/>
            </p:cNvCxnSpPr>
            <p:nvPr/>
          </p:nvCxnSpPr>
          <p:spPr bwMode="auto">
            <a:xfrm>
              <a:off x="1843955" y="298904"/>
              <a:ext cx="220963" cy="575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1F56C8B4-A4CD-4D67-9618-77A1161CCC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86" y="1783686"/>
              <a:ext cx="260572" cy="213333"/>
            </a:xfrm>
            <a:prstGeom prst="rect">
              <a:avLst/>
            </a:prstGeom>
          </p:spPr>
        </p:pic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1409DED-AD0B-4383-B9DD-240E079A8E7F}"/>
                </a:ext>
              </a:extLst>
            </p:cNvPr>
            <p:cNvCxnSpPr>
              <a:cxnSpLocks/>
              <a:endCxn id="420" idx="1"/>
            </p:cNvCxnSpPr>
            <p:nvPr/>
          </p:nvCxnSpPr>
          <p:spPr bwMode="auto">
            <a:xfrm>
              <a:off x="4656012" y="3120819"/>
              <a:ext cx="644968" cy="3373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F6355FB-9097-4719-BD34-3D95A442E317}"/>
              </a:ext>
            </a:extLst>
          </p:cNvPr>
          <p:cNvGrpSpPr/>
          <p:nvPr/>
        </p:nvGrpSpPr>
        <p:grpSpPr>
          <a:xfrm>
            <a:off x="540434" y="1477037"/>
            <a:ext cx="11415216" cy="4829771"/>
            <a:chOff x="540434" y="1477037"/>
            <a:chExt cx="11415216" cy="4829771"/>
          </a:xfrm>
        </p:grpSpPr>
        <p:sp>
          <p:nvSpPr>
            <p:cNvPr id="38" name="Freeform 6 2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306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498" y="5154195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34" y="2938075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6 1">
              <a:extLst>
                <a:ext uri="{FF2B5EF4-FFF2-40B4-BE49-F238E27FC236}">
                  <a16:creationId xmlns:a16="http://schemas.microsoft.com/office/drawing/2014/main" id="{5F0FD10F-E265-45C2-B6C2-77F6B316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22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57723007-0A28-4B74-8035-686ED8DAA4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79466" y="4431819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9991EA9-CCA5-4E73-A808-133282BE47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750427" y="4061968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827371B-92CC-44C3-99B2-014319A8D0E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750427" y="3558510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B1861C-576A-4ED8-BD9D-8A57E9A4EAD3}"/>
                </a:ext>
              </a:extLst>
            </p:cNvPr>
            <p:cNvSpPr/>
            <p:nvPr/>
          </p:nvSpPr>
          <p:spPr>
            <a:xfrm>
              <a:off x="10486595" y="450056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AutoShape 174 1">
              <a:extLst>
                <a:ext uri="{FF2B5EF4-FFF2-40B4-BE49-F238E27FC236}">
                  <a16:creationId xmlns:a16="http://schemas.microsoft.com/office/drawing/2014/main" id="{255D7155-E26B-4B28-B109-BA56E49BA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07452" y="271003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175 1">
              <a:extLst>
                <a:ext uri="{FF2B5EF4-FFF2-40B4-BE49-F238E27FC236}">
                  <a16:creationId xmlns:a16="http://schemas.microsoft.com/office/drawing/2014/main" id="{1BD216C2-BC06-4336-8D6E-D1BE2BF55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7169" y="300221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176 1">
              <a:extLst>
                <a:ext uri="{FF2B5EF4-FFF2-40B4-BE49-F238E27FC236}">
                  <a16:creationId xmlns:a16="http://schemas.microsoft.com/office/drawing/2014/main" id="{265E1507-900D-42BD-8D1F-2693DD96E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7452" y="306635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177 1">
              <a:extLst>
                <a:ext uri="{FF2B5EF4-FFF2-40B4-BE49-F238E27FC236}">
                  <a16:creationId xmlns:a16="http://schemas.microsoft.com/office/drawing/2014/main" id="{8A149DAD-098D-4CD8-8DBC-B1A39DE33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7783" y="313048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7A50B5D-9FA8-4D52-824C-0C273B786E32}"/>
                </a:ext>
              </a:extLst>
            </p:cNvPr>
            <p:cNvSpPr/>
            <p:nvPr/>
          </p:nvSpPr>
          <p:spPr>
            <a:xfrm rot="10800000">
              <a:off x="9869025" y="4178444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A046D-4418-4E8D-8954-54ED84C779E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>
              <a:off x="9869496" y="2983139"/>
              <a:ext cx="2234" cy="1435478"/>
            </a:xfrm>
            <a:prstGeom prst="line">
              <a:avLst/>
            </a:prstGeom>
            <a:solidFill>
              <a:srgbClr val="00800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22054E-4EA4-472E-921D-9C3EAB3C282B}"/>
                </a:ext>
              </a:extLst>
            </p:cNvPr>
            <p:cNvSpPr/>
            <p:nvPr/>
          </p:nvSpPr>
          <p:spPr bwMode="auto">
            <a:xfrm>
              <a:off x="9804277" y="2861875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7D9AA4-1E42-47D1-8678-517ACEBDD979}"/>
                </a:ext>
              </a:extLst>
            </p:cNvPr>
            <p:cNvSpPr/>
            <p:nvPr/>
          </p:nvSpPr>
          <p:spPr bwMode="auto">
            <a:xfrm>
              <a:off x="10416273" y="453728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BC4FF3-29D9-4035-B2C0-619883A4EB73}"/>
                </a:ext>
              </a:extLst>
            </p:cNvPr>
            <p:cNvSpPr txBox="1"/>
            <p:nvPr/>
          </p:nvSpPr>
          <p:spPr>
            <a:xfrm>
              <a:off x="9749143" y="252927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A62E7-CC1C-431C-BA58-3FF569F9E611}"/>
                </a:ext>
              </a:extLst>
            </p:cNvPr>
            <p:cNvSpPr txBox="1"/>
            <p:nvPr/>
          </p:nvSpPr>
          <p:spPr>
            <a:xfrm>
              <a:off x="10307628" y="4229140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608910-7230-402E-8FFA-006A9D579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2938075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F7983E-1E93-4DD5-988F-ED28E75E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4755026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4794CF86-55BE-4DC8-8E46-E1551B7C4A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255415" y="3849799"/>
              <a:ext cx="18104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F3FBA1-BA0C-422A-B352-B27567E4144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1506" y="3773990"/>
              <a:ext cx="427276" cy="232885"/>
            </a:xfrm>
            <a:prstGeom prst="rect">
              <a:avLst/>
            </a:prstGeom>
            <a:noFill/>
          </p:spPr>
        </p:pic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5674698" y="5922206"/>
              <a:ext cx="334177" cy="113171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468" y="5591908"/>
              <a:ext cx="1" cy="71490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225326" y="5979791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2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92352" y="272043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2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069" y="301261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2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352" y="307675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2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2683" y="314089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4BF722-BE25-4C8A-98AD-D651673BF8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817" y="1545656"/>
              <a:ext cx="6380192" cy="784762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1631668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2255196" y="1477037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758483" y="1835874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2258347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991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188719" y="4502532"/>
              <a:ext cx="672084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black lines indicate reference elevations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9.4488"/>
  <p:tag name="ORIGINALWIDTH" val="830.8961"/>
  <p:tag name="LATEXADDIN" val="\documentclass{article}&#10;\usepackage{amsmath}&#10;\usepackage{xcolor}&#10;\usepackage{ragged2e}&#10;\pagestyle{empty}&#10;\begin{document}&#10;&#10;\definecolor{Monred}{RGB}{172,0,0}&#10;&#10;\noindent Streamlines are \\&#10;unable to make \\&#10;sharp turns.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76.7154"/>
  <p:tag name="LATEXADDIN" val="\documentclass{article}&#10;\usepackage{amsmath}&#10;\usepackage{xcolor}&#10;\pagestyle{empty}&#10;\begin{document}&#10;&#10;\definecolor{Monred}{RGB}{172,0,0}&#10;&#10;$$A_{gate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645.6693"/>
  <p:tag name="LATEXADDIN" val="\documentclass{article}&#10;\usepackage{amsmath}&#10;\usepackage{xcolor}&#10;\pagestyle{empty}&#10;\begin{document}&#10;&#10;\definecolor{Monred}{RGB}{172,0,0}&#10;&#10;$$A_{downstream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12715</TotalTime>
  <Words>78</Words>
  <Application>Microsoft Office PowerPoint</Application>
  <PresentationFormat>Widescreen</PresentationFormat>
  <Paragraphs>26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290</cp:revision>
  <dcterms:created xsi:type="dcterms:W3CDTF">2018-04-01T13:05:30Z</dcterms:created>
  <dcterms:modified xsi:type="dcterms:W3CDTF">2018-07-06T02:36:35Z</dcterms:modified>
</cp:coreProperties>
</file>